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3" r:id="rId3"/>
    <p:sldId id="309" r:id="rId4"/>
    <p:sldId id="319" r:id="rId5"/>
    <p:sldId id="320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jandro Beltran Bucheli" initials="ABB" lastIdx="1" clrIdx="0">
    <p:extLst>
      <p:ext uri="{19B8F6BF-5375-455C-9EA6-DF929625EA0E}">
        <p15:presenceInfo xmlns:p15="http://schemas.microsoft.com/office/powerpoint/2012/main" userId="Alejandro Beltran Buchel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31D7"/>
    <a:srgbClr val="E028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DD829F-9E99-44FE-90D4-56FD13B81AAA}" v="73" dt="2019-03-01T22:42:46.0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biana Patricia Bucheli Pabon" userId="e54aa868fbb46b17" providerId="LiveId" clId="{15166B4A-81A7-44C9-9FF1-D97BAEFEDDFA}"/>
    <pc:docChg chg="modSld">
      <pc:chgData name="Bibiana Patricia Bucheli Pabon" userId="e54aa868fbb46b17" providerId="LiveId" clId="{15166B4A-81A7-44C9-9FF1-D97BAEFEDDFA}" dt="2019-03-02T00:45:15.504" v="33" actId="20577"/>
      <pc:docMkLst>
        <pc:docMk/>
      </pc:docMkLst>
      <pc:sldChg chg="modSp">
        <pc:chgData name="Bibiana Patricia Bucheli Pabon" userId="e54aa868fbb46b17" providerId="LiveId" clId="{15166B4A-81A7-44C9-9FF1-D97BAEFEDDFA}" dt="2019-03-02T00:45:15.504" v="33" actId="20577"/>
        <pc:sldMkLst>
          <pc:docMk/>
          <pc:sldMk cId="1010085064" sldId="257"/>
        </pc:sldMkLst>
        <pc:spChg chg="mod">
          <ac:chgData name="Bibiana Patricia Bucheli Pabon" userId="e54aa868fbb46b17" providerId="LiveId" clId="{15166B4A-81A7-44C9-9FF1-D97BAEFEDDFA}" dt="2019-03-02T00:45:15.504" v="33" actId="20577"/>
          <ac:spMkLst>
            <pc:docMk/>
            <pc:sldMk cId="1010085064" sldId="257"/>
            <ac:spMk id="5" creationId="{02213E84-1429-46EE-B794-32B09273C462}"/>
          </ac:spMkLst>
        </pc:spChg>
      </pc:sldChg>
    </pc:docChg>
  </pc:docChgLst>
  <pc:docChgLst>
    <pc:chgData name="Bibiana Patricia Bucheli Pabon" userId="e54aa868fbb46b17" providerId="LiveId" clId="{8CDD829F-9E99-44FE-90D4-56FD13B81AAA}"/>
    <pc:docChg chg="undo custSel addSld delSld modSld sldOrd">
      <pc:chgData name="Bibiana Patricia Bucheli Pabon" userId="e54aa868fbb46b17" providerId="LiveId" clId="{8CDD829F-9E99-44FE-90D4-56FD13B81AAA}" dt="2019-03-01T22:50:43.047" v="1359" actId="1076"/>
      <pc:docMkLst>
        <pc:docMk/>
      </pc:docMkLst>
      <pc:sldChg chg="modSp">
        <pc:chgData name="Bibiana Patricia Bucheli Pabon" userId="e54aa868fbb46b17" providerId="LiveId" clId="{8CDD829F-9E99-44FE-90D4-56FD13B81AAA}" dt="2019-03-01T20:10:46.925" v="638" actId="1076"/>
        <pc:sldMkLst>
          <pc:docMk/>
          <pc:sldMk cId="475415243" sldId="256"/>
        </pc:sldMkLst>
        <pc:picChg chg="mod">
          <ac:chgData name="Bibiana Patricia Bucheli Pabon" userId="e54aa868fbb46b17" providerId="LiveId" clId="{8CDD829F-9E99-44FE-90D4-56FD13B81AAA}" dt="2019-03-01T20:10:46.925" v="638" actId="1076"/>
          <ac:picMkLst>
            <pc:docMk/>
            <pc:sldMk cId="475415243" sldId="256"/>
            <ac:picMk id="5" creationId="{00000000-0008-0000-0000-000002000000}"/>
          </ac:picMkLst>
        </pc:picChg>
        <pc:picChg chg="mod">
          <ac:chgData name="Bibiana Patricia Bucheli Pabon" userId="e54aa868fbb46b17" providerId="LiveId" clId="{8CDD829F-9E99-44FE-90D4-56FD13B81AAA}" dt="2019-03-01T20:10:43.477" v="637" actId="1076"/>
          <ac:picMkLst>
            <pc:docMk/>
            <pc:sldMk cId="475415243" sldId="256"/>
            <ac:picMk id="6" creationId="{00000000-0008-0000-0000-000004000000}"/>
          </ac:picMkLst>
        </pc:picChg>
        <pc:picChg chg="mod">
          <ac:chgData name="Bibiana Patricia Bucheli Pabon" userId="e54aa868fbb46b17" providerId="LiveId" clId="{8CDD829F-9E99-44FE-90D4-56FD13B81AAA}" dt="2019-03-01T20:10:40.950" v="636" actId="1076"/>
          <ac:picMkLst>
            <pc:docMk/>
            <pc:sldMk cId="475415243" sldId="256"/>
            <ac:picMk id="8" creationId="{00000000-0008-0000-0000-000003000000}"/>
          </ac:picMkLst>
        </pc:picChg>
      </pc:sldChg>
      <pc:sldChg chg="addSp delSp modSp">
        <pc:chgData name="Bibiana Patricia Bucheli Pabon" userId="e54aa868fbb46b17" providerId="LiveId" clId="{8CDD829F-9E99-44FE-90D4-56FD13B81AAA}" dt="2019-03-01T22:09:46.489" v="1233" actId="20577"/>
        <pc:sldMkLst>
          <pc:docMk/>
          <pc:sldMk cId="1010085064" sldId="257"/>
        </pc:sldMkLst>
        <pc:spChg chg="mod">
          <ac:chgData name="Bibiana Patricia Bucheli Pabon" userId="e54aa868fbb46b17" providerId="LiveId" clId="{8CDD829F-9E99-44FE-90D4-56FD13B81AAA}" dt="2019-03-01T19:51:06.418" v="443" actId="6549"/>
          <ac:spMkLst>
            <pc:docMk/>
            <pc:sldMk cId="1010085064" sldId="257"/>
            <ac:spMk id="5" creationId="{02213E84-1429-46EE-B794-32B09273C462}"/>
          </ac:spMkLst>
        </pc:spChg>
        <pc:spChg chg="add del mod">
          <ac:chgData name="Bibiana Patricia Bucheli Pabon" userId="e54aa868fbb46b17" providerId="LiveId" clId="{8CDD829F-9E99-44FE-90D4-56FD13B81AAA}" dt="2019-03-01T18:22:44.788" v="238" actId="478"/>
          <ac:spMkLst>
            <pc:docMk/>
            <pc:sldMk cId="1010085064" sldId="257"/>
            <ac:spMk id="13" creationId="{4BFF141E-E8AC-4CB0-8A88-9AB566F2BC23}"/>
          </ac:spMkLst>
        </pc:spChg>
        <pc:spChg chg="add mod">
          <ac:chgData name="Bibiana Patricia Bucheli Pabon" userId="e54aa868fbb46b17" providerId="LiveId" clId="{8CDD829F-9E99-44FE-90D4-56FD13B81AAA}" dt="2019-03-01T21:14:46.591" v="744" actId="20577"/>
          <ac:spMkLst>
            <pc:docMk/>
            <pc:sldMk cId="1010085064" sldId="257"/>
            <ac:spMk id="24" creationId="{5096182A-FEAD-4B7C-8A24-15538DF16E1A}"/>
          </ac:spMkLst>
        </pc:spChg>
        <pc:spChg chg="add mod">
          <ac:chgData name="Bibiana Patricia Bucheli Pabon" userId="e54aa868fbb46b17" providerId="LiveId" clId="{8CDD829F-9E99-44FE-90D4-56FD13B81AAA}" dt="2019-03-01T22:09:46.489" v="1233" actId="20577"/>
          <ac:spMkLst>
            <pc:docMk/>
            <pc:sldMk cId="1010085064" sldId="257"/>
            <ac:spMk id="26" creationId="{52C21C6F-D30C-4C8A-A8D1-AF60DC5E3625}"/>
          </ac:spMkLst>
        </pc:spChg>
        <pc:graphicFrameChg chg="add del">
          <ac:chgData name="Bibiana Patricia Bucheli Pabon" userId="e54aa868fbb46b17" providerId="LiveId" clId="{8CDD829F-9E99-44FE-90D4-56FD13B81AAA}" dt="2019-03-01T14:56:14.425" v="209"/>
          <ac:graphicFrameMkLst>
            <pc:docMk/>
            <pc:sldMk cId="1010085064" sldId="257"/>
            <ac:graphicFrameMk id="20" creationId="{8BEDDF0E-292C-4DB2-B328-96E70E0513BE}"/>
          </ac:graphicFrameMkLst>
        </pc:graphicFrameChg>
        <pc:graphicFrameChg chg="add mod modGraphic">
          <ac:chgData name="Bibiana Patricia Bucheli Pabon" userId="e54aa868fbb46b17" providerId="LiveId" clId="{8CDD829F-9E99-44FE-90D4-56FD13B81AAA}" dt="2019-03-01T19:01:26.739" v="366" actId="20577"/>
          <ac:graphicFrameMkLst>
            <pc:docMk/>
            <pc:sldMk cId="1010085064" sldId="257"/>
            <ac:graphicFrameMk id="21" creationId="{BF4B9B42-AA18-4B65-91FC-AA860B8BB6B0}"/>
          </ac:graphicFrameMkLst>
        </pc:graphicFrameChg>
        <pc:graphicFrameChg chg="add del">
          <ac:chgData name="Bibiana Patricia Bucheli Pabon" userId="e54aa868fbb46b17" providerId="LiveId" clId="{8CDD829F-9E99-44FE-90D4-56FD13B81AAA}" dt="2019-03-01T18:25:23.510" v="246"/>
          <ac:graphicFrameMkLst>
            <pc:docMk/>
            <pc:sldMk cId="1010085064" sldId="257"/>
            <ac:graphicFrameMk id="22" creationId="{F2321E92-DCCF-447E-9DAC-A7C29BB94160}"/>
          </ac:graphicFrameMkLst>
        </pc:graphicFrameChg>
        <pc:graphicFrameChg chg="add del mod">
          <ac:chgData name="Bibiana Patricia Bucheli Pabon" userId="e54aa868fbb46b17" providerId="LiveId" clId="{8CDD829F-9E99-44FE-90D4-56FD13B81AAA}" dt="2019-03-01T18:26:27.369" v="258"/>
          <ac:graphicFrameMkLst>
            <pc:docMk/>
            <pc:sldMk cId="1010085064" sldId="257"/>
            <ac:graphicFrameMk id="23" creationId="{2CB825B2-8A7E-4CD3-9FC1-89AAC3E04AB9}"/>
          </ac:graphicFrameMkLst>
        </pc:graphicFrameChg>
        <pc:graphicFrameChg chg="add mod modGraphic">
          <ac:chgData name="Bibiana Patricia Bucheli Pabon" userId="e54aa868fbb46b17" providerId="LiveId" clId="{8CDD829F-9E99-44FE-90D4-56FD13B81AAA}" dt="2019-03-01T22:07:46.914" v="1223" actId="20577"/>
          <ac:graphicFrameMkLst>
            <pc:docMk/>
            <pc:sldMk cId="1010085064" sldId="257"/>
            <ac:graphicFrameMk id="28" creationId="{C3F924AC-4D39-4370-92DC-2CD53EDE71E6}"/>
          </ac:graphicFrameMkLst>
        </pc:graphicFrameChg>
        <pc:picChg chg="add del mod modCrop">
          <ac:chgData name="Bibiana Patricia Bucheli Pabon" userId="e54aa868fbb46b17" providerId="LiveId" clId="{8CDD829F-9E99-44FE-90D4-56FD13B81AAA}" dt="2019-03-01T14:58:56.503" v="227" actId="478"/>
          <ac:picMkLst>
            <pc:docMk/>
            <pc:sldMk cId="1010085064" sldId="257"/>
            <ac:picMk id="3" creationId="{19B160F5-67A0-4CCC-BF77-7724AEF504E3}"/>
          </ac:picMkLst>
        </pc:picChg>
        <pc:picChg chg="mod">
          <ac:chgData name="Bibiana Patricia Bucheli Pabon" userId="e54aa868fbb46b17" providerId="LiveId" clId="{8CDD829F-9E99-44FE-90D4-56FD13B81AAA}" dt="2019-03-01T18:42:13.846" v="357" actId="1076"/>
          <ac:picMkLst>
            <pc:docMk/>
            <pc:sldMk cId="1010085064" sldId="257"/>
            <ac:picMk id="6" creationId="{00000000-0008-0000-0000-000002000000}"/>
          </ac:picMkLst>
        </pc:picChg>
        <pc:picChg chg="mod">
          <ac:chgData name="Bibiana Patricia Bucheli Pabon" userId="e54aa868fbb46b17" providerId="LiveId" clId="{8CDD829F-9E99-44FE-90D4-56FD13B81AAA}" dt="2019-03-01T18:26:21.581" v="257" actId="1076"/>
          <ac:picMkLst>
            <pc:docMk/>
            <pc:sldMk cId="1010085064" sldId="257"/>
            <ac:picMk id="7" creationId="{00000000-0008-0000-0000-000003000000}"/>
          </ac:picMkLst>
        </pc:picChg>
        <pc:picChg chg="mod">
          <ac:chgData name="Bibiana Patricia Bucheli Pabon" userId="e54aa868fbb46b17" providerId="LiveId" clId="{8CDD829F-9E99-44FE-90D4-56FD13B81AAA}" dt="2019-03-01T18:42:08.894" v="356" actId="1076"/>
          <ac:picMkLst>
            <pc:docMk/>
            <pc:sldMk cId="1010085064" sldId="257"/>
            <ac:picMk id="8" creationId="{00000000-0008-0000-0000-000004000000}"/>
          </ac:picMkLst>
        </pc:picChg>
        <pc:picChg chg="add del mod">
          <ac:chgData name="Bibiana Patricia Bucheli Pabon" userId="e54aa868fbb46b17" providerId="LiveId" clId="{8CDD829F-9E99-44FE-90D4-56FD13B81AAA}" dt="2019-03-01T18:22:45.651" v="239" actId="478"/>
          <ac:picMkLst>
            <pc:docMk/>
            <pc:sldMk cId="1010085064" sldId="257"/>
            <ac:picMk id="10" creationId="{CE08F115-A929-4E54-B8D3-3ADAA864B96F}"/>
          </ac:picMkLst>
        </pc:picChg>
        <pc:picChg chg="add del mod modCrop">
          <ac:chgData name="Bibiana Patricia Bucheli Pabon" userId="e54aa868fbb46b17" providerId="LiveId" clId="{8CDD829F-9E99-44FE-90D4-56FD13B81AAA}" dt="2019-03-01T18:22:41.247" v="235" actId="478"/>
          <ac:picMkLst>
            <pc:docMk/>
            <pc:sldMk cId="1010085064" sldId="257"/>
            <ac:picMk id="12" creationId="{ABDF192C-4D7E-4FAC-8872-FBDB7C6E19A2}"/>
          </ac:picMkLst>
        </pc:picChg>
        <pc:picChg chg="add del mod">
          <ac:chgData name="Bibiana Patricia Bucheli Pabon" userId="e54aa868fbb46b17" providerId="LiveId" clId="{8CDD829F-9E99-44FE-90D4-56FD13B81AAA}" dt="2019-03-01T14:46:35.413" v="205" actId="478"/>
          <ac:picMkLst>
            <pc:docMk/>
            <pc:sldMk cId="1010085064" sldId="257"/>
            <ac:picMk id="15" creationId="{D225E17E-BFA7-4FCC-9F36-00403A64F51A}"/>
          </ac:picMkLst>
        </pc:picChg>
        <pc:picChg chg="add del mod">
          <ac:chgData name="Bibiana Patricia Bucheli Pabon" userId="e54aa868fbb46b17" providerId="LiveId" clId="{8CDD829F-9E99-44FE-90D4-56FD13B81AAA}" dt="2019-03-01T14:39:49.668" v="191" actId="478"/>
          <ac:picMkLst>
            <pc:docMk/>
            <pc:sldMk cId="1010085064" sldId="257"/>
            <ac:picMk id="17" creationId="{CF598BE7-41DC-4ACB-8D25-1F2E8116CD94}"/>
          </ac:picMkLst>
        </pc:picChg>
        <pc:picChg chg="add mod">
          <ac:chgData name="Bibiana Patricia Bucheli Pabon" userId="e54aa868fbb46b17" providerId="LiveId" clId="{8CDD829F-9E99-44FE-90D4-56FD13B81AAA}" dt="2019-03-01T18:25:45.103" v="249" actId="1076"/>
          <ac:picMkLst>
            <pc:docMk/>
            <pc:sldMk cId="1010085064" sldId="257"/>
            <ac:picMk id="18" creationId="{79548F0C-AC70-4897-971E-C3C85FFFB59D}"/>
          </ac:picMkLst>
        </pc:picChg>
        <pc:picChg chg="add mod">
          <ac:chgData name="Bibiana Patricia Bucheli Pabon" userId="e54aa868fbb46b17" providerId="LiveId" clId="{8CDD829F-9E99-44FE-90D4-56FD13B81AAA}" dt="2019-03-01T14:45:59.661" v="203" actId="1076"/>
          <ac:picMkLst>
            <pc:docMk/>
            <pc:sldMk cId="1010085064" sldId="257"/>
            <ac:picMk id="19" creationId="{6156F582-1FD7-43DE-AD9A-796B0B1E78DC}"/>
          </ac:picMkLst>
        </pc:picChg>
        <pc:picChg chg="add mod">
          <ac:chgData name="Bibiana Patricia Bucheli Pabon" userId="e54aa868fbb46b17" providerId="LiveId" clId="{8CDD829F-9E99-44FE-90D4-56FD13B81AAA}" dt="2019-03-01T19:03:10.427" v="369" actId="1076"/>
          <ac:picMkLst>
            <pc:docMk/>
            <pc:sldMk cId="1010085064" sldId="257"/>
            <ac:picMk id="25" creationId="{910C7B20-30FE-4A27-8182-0EC7505815CF}"/>
          </ac:picMkLst>
        </pc:picChg>
        <pc:picChg chg="add mod">
          <ac:chgData name="Bibiana Patricia Bucheli Pabon" userId="e54aa868fbb46b17" providerId="LiveId" clId="{8CDD829F-9E99-44FE-90D4-56FD13B81AAA}" dt="2019-03-01T19:05:00.971" v="379" actId="1076"/>
          <ac:picMkLst>
            <pc:docMk/>
            <pc:sldMk cId="1010085064" sldId="257"/>
            <ac:picMk id="27" creationId="{3C6829AE-7414-49D2-A44C-98B8026F5DCE}"/>
          </ac:picMkLst>
        </pc:picChg>
        <pc:picChg chg="del mod">
          <ac:chgData name="Bibiana Patricia Bucheli Pabon" userId="e54aa868fbb46b17" providerId="LiveId" clId="{8CDD829F-9E99-44FE-90D4-56FD13B81AAA}" dt="2019-03-01T13:25:58.653" v="4" actId="478"/>
          <ac:picMkLst>
            <pc:docMk/>
            <pc:sldMk cId="1010085064" sldId="257"/>
            <ac:picMk id="1026" creationId="{4277A8F8-E618-4543-9683-D66BE20E7CF9}"/>
          </ac:picMkLst>
        </pc:picChg>
      </pc:sldChg>
      <pc:sldChg chg="addSp delSp modSp add">
        <pc:chgData name="Bibiana Patricia Bucheli Pabon" userId="e54aa868fbb46b17" providerId="LiveId" clId="{8CDD829F-9E99-44FE-90D4-56FD13B81AAA}" dt="2019-03-01T22:10:04.506" v="1236" actId="1076"/>
        <pc:sldMkLst>
          <pc:docMk/>
          <pc:sldMk cId="1613721571" sldId="258"/>
        </pc:sldMkLst>
        <pc:spChg chg="mod">
          <ac:chgData name="Bibiana Patricia Bucheli Pabon" userId="e54aa868fbb46b17" providerId="LiveId" clId="{8CDD829F-9E99-44FE-90D4-56FD13B81AAA}" dt="2019-03-01T13:36:36.918" v="104" actId="6549"/>
          <ac:spMkLst>
            <pc:docMk/>
            <pc:sldMk cId="1613721571" sldId="258"/>
            <ac:spMk id="5" creationId="{02213E84-1429-46EE-B794-32B09273C462}"/>
          </ac:spMkLst>
        </pc:spChg>
        <pc:spChg chg="del">
          <ac:chgData name="Bibiana Patricia Bucheli Pabon" userId="e54aa868fbb46b17" providerId="LiveId" clId="{8CDD829F-9E99-44FE-90D4-56FD13B81AAA}" dt="2019-03-01T19:06:39.664" v="381" actId="478"/>
          <ac:spMkLst>
            <pc:docMk/>
            <pc:sldMk cId="1613721571" sldId="258"/>
            <ac:spMk id="13" creationId="{4BFF141E-E8AC-4CB0-8A88-9AB566F2BC23}"/>
          </ac:spMkLst>
        </pc:spChg>
        <pc:spChg chg="add del">
          <ac:chgData name="Bibiana Patricia Bucheli Pabon" userId="e54aa868fbb46b17" providerId="LiveId" clId="{8CDD829F-9E99-44FE-90D4-56FD13B81AAA}" dt="2019-03-01T22:10:01.357" v="1235" actId="478"/>
          <ac:spMkLst>
            <pc:docMk/>
            <pc:sldMk cId="1613721571" sldId="258"/>
            <ac:spMk id="21" creationId="{29AB366A-C960-4F42-B662-81E8AA7047EC}"/>
          </ac:spMkLst>
        </pc:spChg>
        <pc:spChg chg="add mod">
          <ac:chgData name="Bibiana Patricia Bucheli Pabon" userId="e54aa868fbb46b17" providerId="LiveId" clId="{8CDD829F-9E99-44FE-90D4-56FD13B81AAA}" dt="2019-03-01T22:10:04.506" v="1236" actId="1076"/>
          <ac:spMkLst>
            <pc:docMk/>
            <pc:sldMk cId="1613721571" sldId="258"/>
            <ac:spMk id="23" creationId="{49BA1989-9B02-4852-8E84-A8F1EAEF1DF5}"/>
          </ac:spMkLst>
        </pc:spChg>
        <pc:picChg chg="del">
          <ac:chgData name="Bibiana Patricia Bucheli Pabon" userId="e54aa868fbb46b17" providerId="LiveId" clId="{8CDD829F-9E99-44FE-90D4-56FD13B81AAA}" dt="2019-03-01T13:37:50.343" v="171" actId="478"/>
          <ac:picMkLst>
            <pc:docMk/>
            <pc:sldMk cId="1613721571" sldId="258"/>
            <ac:picMk id="3" creationId="{19B160F5-67A0-4CCC-BF77-7724AEF504E3}"/>
          </ac:picMkLst>
        </pc:picChg>
        <pc:picChg chg="del mod">
          <ac:chgData name="Bibiana Patricia Bucheli Pabon" userId="e54aa868fbb46b17" providerId="LiveId" clId="{8CDD829F-9E99-44FE-90D4-56FD13B81AAA}" dt="2019-03-01T20:07:32.050" v="614" actId="478"/>
          <ac:picMkLst>
            <pc:docMk/>
            <pc:sldMk cId="1613721571" sldId="258"/>
            <ac:picMk id="6" creationId="{00000000-0008-0000-0000-000002000000}"/>
          </ac:picMkLst>
        </pc:picChg>
        <pc:picChg chg="del mod">
          <ac:chgData name="Bibiana Patricia Bucheli Pabon" userId="e54aa868fbb46b17" providerId="LiveId" clId="{8CDD829F-9E99-44FE-90D4-56FD13B81AAA}" dt="2019-03-01T20:07:32.727" v="615" actId="478"/>
          <ac:picMkLst>
            <pc:docMk/>
            <pc:sldMk cId="1613721571" sldId="258"/>
            <ac:picMk id="7" creationId="{00000000-0008-0000-0000-000003000000}"/>
          </ac:picMkLst>
        </pc:picChg>
        <pc:picChg chg="del mod">
          <ac:chgData name="Bibiana Patricia Bucheli Pabon" userId="e54aa868fbb46b17" providerId="LiveId" clId="{8CDD829F-9E99-44FE-90D4-56FD13B81AAA}" dt="2019-03-01T20:07:31.394" v="613" actId="478"/>
          <ac:picMkLst>
            <pc:docMk/>
            <pc:sldMk cId="1613721571" sldId="258"/>
            <ac:picMk id="8" creationId="{00000000-0008-0000-0000-000004000000}"/>
          </ac:picMkLst>
        </pc:picChg>
        <pc:picChg chg="add mod">
          <ac:chgData name="Bibiana Patricia Bucheli Pabon" userId="e54aa868fbb46b17" providerId="LiveId" clId="{8CDD829F-9E99-44FE-90D4-56FD13B81AAA}" dt="2019-03-01T20:19:11.053" v="641" actId="14100"/>
          <ac:picMkLst>
            <pc:docMk/>
            <pc:sldMk cId="1613721571" sldId="258"/>
            <ac:picMk id="9" creationId="{326A5012-5F7D-4035-BD3A-CE7994E9212C}"/>
          </ac:picMkLst>
        </pc:picChg>
        <pc:picChg chg="del">
          <ac:chgData name="Bibiana Patricia Bucheli Pabon" userId="e54aa868fbb46b17" providerId="LiveId" clId="{8CDD829F-9E99-44FE-90D4-56FD13B81AAA}" dt="2019-03-01T13:37:51.781" v="172" actId="478"/>
          <ac:picMkLst>
            <pc:docMk/>
            <pc:sldMk cId="1613721571" sldId="258"/>
            <ac:picMk id="10" creationId="{CE08F115-A929-4E54-B8D3-3ADAA864B96F}"/>
          </ac:picMkLst>
        </pc:picChg>
        <pc:picChg chg="del">
          <ac:chgData name="Bibiana Patricia Bucheli Pabon" userId="e54aa868fbb46b17" providerId="LiveId" clId="{8CDD829F-9E99-44FE-90D4-56FD13B81AAA}" dt="2019-03-01T13:37:48.747" v="170" actId="478"/>
          <ac:picMkLst>
            <pc:docMk/>
            <pc:sldMk cId="1613721571" sldId="258"/>
            <ac:picMk id="12" creationId="{ABDF192C-4D7E-4FAC-8872-FBDB7C6E19A2}"/>
          </ac:picMkLst>
        </pc:picChg>
        <pc:picChg chg="add">
          <ac:chgData name="Bibiana Patricia Bucheli Pabon" userId="e54aa868fbb46b17" providerId="LiveId" clId="{8CDD829F-9E99-44FE-90D4-56FD13B81AAA}" dt="2019-03-01T20:07:42.465" v="616"/>
          <ac:picMkLst>
            <pc:docMk/>
            <pc:sldMk cId="1613721571" sldId="258"/>
            <ac:picMk id="14" creationId="{3329D0C1-3259-4F18-AEC6-7672F138AC52}"/>
          </ac:picMkLst>
        </pc:picChg>
        <pc:picChg chg="del">
          <ac:chgData name="Bibiana Patricia Bucheli Pabon" userId="e54aa868fbb46b17" providerId="LiveId" clId="{8CDD829F-9E99-44FE-90D4-56FD13B81AAA}" dt="2019-03-01T13:37:52.608" v="173" actId="478"/>
          <ac:picMkLst>
            <pc:docMk/>
            <pc:sldMk cId="1613721571" sldId="258"/>
            <ac:picMk id="15" creationId="{D225E17E-BFA7-4FCC-9F36-00403A64F51A}"/>
          </ac:picMkLst>
        </pc:picChg>
        <pc:picChg chg="add">
          <ac:chgData name="Bibiana Patricia Bucheli Pabon" userId="e54aa868fbb46b17" providerId="LiveId" clId="{8CDD829F-9E99-44FE-90D4-56FD13B81AAA}" dt="2019-03-01T20:07:42.465" v="616"/>
          <ac:picMkLst>
            <pc:docMk/>
            <pc:sldMk cId="1613721571" sldId="258"/>
            <ac:picMk id="16" creationId="{1942DC88-6BC8-40B3-91F8-1A244DB6EF60}"/>
          </ac:picMkLst>
        </pc:picChg>
        <pc:picChg chg="add">
          <ac:chgData name="Bibiana Patricia Bucheli Pabon" userId="e54aa868fbb46b17" providerId="LiveId" clId="{8CDD829F-9E99-44FE-90D4-56FD13B81AAA}" dt="2019-03-01T20:07:42.465" v="616"/>
          <ac:picMkLst>
            <pc:docMk/>
            <pc:sldMk cId="1613721571" sldId="258"/>
            <ac:picMk id="17" creationId="{17335D0E-9948-41A9-9619-808FB7E820F9}"/>
          </ac:picMkLst>
        </pc:picChg>
        <pc:picChg chg="add del">
          <ac:chgData name="Bibiana Patricia Bucheli Pabon" userId="e54aa868fbb46b17" providerId="LiveId" clId="{8CDD829F-9E99-44FE-90D4-56FD13B81AAA}" dt="2019-03-01T20:07:53.194" v="618"/>
          <ac:picMkLst>
            <pc:docMk/>
            <pc:sldMk cId="1613721571" sldId="258"/>
            <ac:picMk id="18" creationId="{54791D00-AC0D-4E54-8CBB-7FDA3364DB9C}"/>
          </ac:picMkLst>
        </pc:picChg>
        <pc:picChg chg="add del">
          <ac:chgData name="Bibiana Patricia Bucheli Pabon" userId="e54aa868fbb46b17" providerId="LiveId" clId="{8CDD829F-9E99-44FE-90D4-56FD13B81AAA}" dt="2019-03-01T20:07:53.194" v="618"/>
          <ac:picMkLst>
            <pc:docMk/>
            <pc:sldMk cId="1613721571" sldId="258"/>
            <ac:picMk id="19" creationId="{05CE0D59-8332-4AFC-8FF3-BAC5CE275256}"/>
          </ac:picMkLst>
        </pc:picChg>
        <pc:picChg chg="add del">
          <ac:chgData name="Bibiana Patricia Bucheli Pabon" userId="e54aa868fbb46b17" providerId="LiveId" clId="{8CDD829F-9E99-44FE-90D4-56FD13B81AAA}" dt="2019-03-01T20:07:53.194" v="618"/>
          <ac:picMkLst>
            <pc:docMk/>
            <pc:sldMk cId="1613721571" sldId="258"/>
            <ac:picMk id="20" creationId="{EA851455-214C-49D0-99D9-96B55E2D7FEB}"/>
          </ac:picMkLst>
        </pc:picChg>
        <pc:picChg chg="add mod">
          <ac:chgData name="Bibiana Patricia Bucheli Pabon" userId="e54aa868fbb46b17" providerId="LiveId" clId="{8CDD829F-9E99-44FE-90D4-56FD13B81AAA}" dt="2019-03-01T20:20:46.317" v="649" actId="1076"/>
          <ac:picMkLst>
            <pc:docMk/>
            <pc:sldMk cId="1613721571" sldId="258"/>
            <ac:picMk id="22" creationId="{6B6A372D-05A6-40F9-88F6-869136D9E6E9}"/>
          </ac:picMkLst>
        </pc:picChg>
      </pc:sldChg>
      <pc:sldChg chg="addSp delSp modSp add">
        <pc:chgData name="Bibiana Patricia Bucheli Pabon" userId="e54aa868fbb46b17" providerId="LiveId" clId="{8CDD829F-9E99-44FE-90D4-56FD13B81AAA}" dt="2019-03-01T22:10:15.021" v="1238"/>
        <pc:sldMkLst>
          <pc:docMk/>
          <pc:sldMk cId="383055589" sldId="259"/>
        </pc:sldMkLst>
        <pc:spChg chg="mod">
          <ac:chgData name="Bibiana Patricia Bucheli Pabon" userId="e54aa868fbb46b17" providerId="LiveId" clId="{8CDD829F-9E99-44FE-90D4-56FD13B81AAA}" dt="2019-03-01T13:37:03.588" v="153" actId="20577"/>
          <ac:spMkLst>
            <pc:docMk/>
            <pc:sldMk cId="383055589" sldId="259"/>
            <ac:spMk id="5" creationId="{02213E84-1429-46EE-B794-32B09273C462}"/>
          </ac:spMkLst>
        </pc:spChg>
        <pc:spChg chg="del">
          <ac:chgData name="Bibiana Patricia Bucheli Pabon" userId="e54aa868fbb46b17" providerId="LiveId" clId="{8CDD829F-9E99-44FE-90D4-56FD13B81AAA}" dt="2019-03-01T20:09:40.349" v="623" actId="478"/>
          <ac:spMkLst>
            <pc:docMk/>
            <pc:sldMk cId="383055589" sldId="259"/>
            <ac:spMk id="13" creationId="{4BFF141E-E8AC-4CB0-8A88-9AB566F2BC23}"/>
          </ac:spMkLst>
        </pc:spChg>
        <pc:spChg chg="add del">
          <ac:chgData name="Bibiana Patricia Bucheli Pabon" userId="e54aa868fbb46b17" providerId="LiveId" clId="{8CDD829F-9E99-44FE-90D4-56FD13B81AAA}" dt="2019-03-01T22:10:13.101" v="1237" actId="478"/>
          <ac:spMkLst>
            <pc:docMk/>
            <pc:sldMk cId="383055589" sldId="259"/>
            <ac:spMk id="18" creationId="{DEF7E89A-F7AA-41CD-A6D1-E1F45CFA4615}"/>
          </ac:spMkLst>
        </pc:spChg>
        <pc:spChg chg="add">
          <ac:chgData name="Bibiana Patricia Bucheli Pabon" userId="e54aa868fbb46b17" providerId="LiveId" clId="{8CDD829F-9E99-44FE-90D4-56FD13B81AAA}" dt="2019-03-01T22:10:15.021" v="1238"/>
          <ac:spMkLst>
            <pc:docMk/>
            <pc:sldMk cId="383055589" sldId="259"/>
            <ac:spMk id="20" creationId="{2275F249-AD0A-4F32-970F-1B8B6FE17D2F}"/>
          </ac:spMkLst>
        </pc:spChg>
        <pc:picChg chg="del">
          <ac:chgData name="Bibiana Patricia Bucheli Pabon" userId="e54aa868fbb46b17" providerId="LiveId" clId="{8CDD829F-9E99-44FE-90D4-56FD13B81AAA}" dt="2019-03-01T13:38:06.189" v="175" actId="478"/>
          <ac:picMkLst>
            <pc:docMk/>
            <pc:sldMk cId="383055589" sldId="259"/>
            <ac:picMk id="3" creationId="{19B160F5-67A0-4CCC-BF77-7724AEF504E3}"/>
          </ac:picMkLst>
        </pc:picChg>
        <pc:picChg chg="del">
          <ac:chgData name="Bibiana Patricia Bucheli Pabon" userId="e54aa868fbb46b17" providerId="LiveId" clId="{8CDD829F-9E99-44FE-90D4-56FD13B81AAA}" dt="2019-03-01T20:09:36.088" v="620" actId="478"/>
          <ac:picMkLst>
            <pc:docMk/>
            <pc:sldMk cId="383055589" sldId="259"/>
            <ac:picMk id="6" creationId="{00000000-0008-0000-0000-000002000000}"/>
          </ac:picMkLst>
        </pc:picChg>
        <pc:picChg chg="del">
          <ac:chgData name="Bibiana Patricia Bucheli Pabon" userId="e54aa868fbb46b17" providerId="LiveId" clId="{8CDD829F-9E99-44FE-90D4-56FD13B81AAA}" dt="2019-03-01T20:09:36.878" v="621" actId="478"/>
          <ac:picMkLst>
            <pc:docMk/>
            <pc:sldMk cId="383055589" sldId="259"/>
            <ac:picMk id="7" creationId="{00000000-0008-0000-0000-000003000000}"/>
          </ac:picMkLst>
        </pc:picChg>
        <pc:picChg chg="del">
          <ac:chgData name="Bibiana Patricia Bucheli Pabon" userId="e54aa868fbb46b17" providerId="LiveId" clId="{8CDD829F-9E99-44FE-90D4-56FD13B81AAA}" dt="2019-03-01T20:09:37.876" v="622" actId="478"/>
          <ac:picMkLst>
            <pc:docMk/>
            <pc:sldMk cId="383055589" sldId="259"/>
            <ac:picMk id="8" creationId="{00000000-0008-0000-0000-000004000000}"/>
          </ac:picMkLst>
        </pc:picChg>
        <pc:picChg chg="add mod">
          <ac:chgData name="Bibiana Patricia Bucheli Pabon" userId="e54aa868fbb46b17" providerId="LiveId" clId="{8CDD829F-9E99-44FE-90D4-56FD13B81AAA}" dt="2019-03-01T20:21:41.325" v="653" actId="1076"/>
          <ac:picMkLst>
            <pc:docMk/>
            <pc:sldMk cId="383055589" sldId="259"/>
            <ac:picMk id="9" creationId="{9436BDF6-391E-48D2-A817-48E37F394A22}"/>
          </ac:picMkLst>
        </pc:picChg>
        <pc:picChg chg="del">
          <ac:chgData name="Bibiana Patricia Bucheli Pabon" userId="e54aa868fbb46b17" providerId="LiveId" clId="{8CDD829F-9E99-44FE-90D4-56FD13B81AAA}" dt="2019-03-01T13:38:07.452" v="177" actId="478"/>
          <ac:picMkLst>
            <pc:docMk/>
            <pc:sldMk cId="383055589" sldId="259"/>
            <ac:picMk id="10" creationId="{CE08F115-A929-4E54-B8D3-3ADAA864B96F}"/>
          </ac:picMkLst>
        </pc:picChg>
        <pc:picChg chg="del">
          <ac:chgData name="Bibiana Patricia Bucheli Pabon" userId="e54aa868fbb46b17" providerId="LiveId" clId="{8CDD829F-9E99-44FE-90D4-56FD13B81AAA}" dt="2019-03-01T13:38:05.188" v="174" actId="478"/>
          <ac:picMkLst>
            <pc:docMk/>
            <pc:sldMk cId="383055589" sldId="259"/>
            <ac:picMk id="12" creationId="{ABDF192C-4D7E-4FAC-8872-FBDB7C6E19A2}"/>
          </ac:picMkLst>
        </pc:picChg>
        <pc:picChg chg="add">
          <ac:chgData name="Bibiana Patricia Bucheli Pabon" userId="e54aa868fbb46b17" providerId="LiveId" clId="{8CDD829F-9E99-44FE-90D4-56FD13B81AAA}" dt="2019-03-01T20:09:50.886" v="624"/>
          <ac:picMkLst>
            <pc:docMk/>
            <pc:sldMk cId="383055589" sldId="259"/>
            <ac:picMk id="14" creationId="{9A81EE00-1AD1-4728-A3B6-4782F6E04BD4}"/>
          </ac:picMkLst>
        </pc:picChg>
        <pc:picChg chg="del">
          <ac:chgData name="Bibiana Patricia Bucheli Pabon" userId="e54aa868fbb46b17" providerId="LiveId" clId="{8CDD829F-9E99-44FE-90D4-56FD13B81AAA}" dt="2019-03-01T13:38:06.803" v="176" actId="478"/>
          <ac:picMkLst>
            <pc:docMk/>
            <pc:sldMk cId="383055589" sldId="259"/>
            <ac:picMk id="15" creationId="{D225E17E-BFA7-4FCC-9F36-00403A64F51A}"/>
          </ac:picMkLst>
        </pc:picChg>
        <pc:picChg chg="add">
          <ac:chgData name="Bibiana Patricia Bucheli Pabon" userId="e54aa868fbb46b17" providerId="LiveId" clId="{8CDD829F-9E99-44FE-90D4-56FD13B81AAA}" dt="2019-03-01T20:09:50.886" v="624"/>
          <ac:picMkLst>
            <pc:docMk/>
            <pc:sldMk cId="383055589" sldId="259"/>
            <ac:picMk id="16" creationId="{0C92FD2D-9801-43DC-9139-2EACB8091E32}"/>
          </ac:picMkLst>
        </pc:picChg>
        <pc:picChg chg="add">
          <ac:chgData name="Bibiana Patricia Bucheli Pabon" userId="e54aa868fbb46b17" providerId="LiveId" clId="{8CDD829F-9E99-44FE-90D4-56FD13B81AAA}" dt="2019-03-01T20:09:50.886" v="624"/>
          <ac:picMkLst>
            <pc:docMk/>
            <pc:sldMk cId="383055589" sldId="259"/>
            <ac:picMk id="17" creationId="{EE0F02F2-4D5E-4133-A3BB-A6BFC6A9403D}"/>
          </ac:picMkLst>
        </pc:picChg>
        <pc:picChg chg="add mod">
          <ac:chgData name="Bibiana Patricia Bucheli Pabon" userId="e54aa868fbb46b17" providerId="LiveId" clId="{8CDD829F-9E99-44FE-90D4-56FD13B81AAA}" dt="2019-03-01T20:22:16.566" v="657" actId="1076"/>
          <ac:picMkLst>
            <pc:docMk/>
            <pc:sldMk cId="383055589" sldId="259"/>
            <ac:picMk id="19" creationId="{703EBA77-A0D8-4B2C-BC1D-D435F5F1F83F}"/>
          </ac:picMkLst>
        </pc:picChg>
      </pc:sldChg>
      <pc:sldChg chg="addSp delSp modSp add">
        <pc:chgData name="Bibiana Patricia Bucheli Pabon" userId="e54aa868fbb46b17" providerId="LiveId" clId="{8CDD829F-9E99-44FE-90D4-56FD13B81AAA}" dt="2019-03-01T22:10:20.468" v="1240"/>
        <pc:sldMkLst>
          <pc:docMk/>
          <pc:sldMk cId="1781546137" sldId="260"/>
        </pc:sldMkLst>
        <pc:spChg chg="mod">
          <ac:chgData name="Bibiana Patricia Bucheli Pabon" userId="e54aa868fbb46b17" providerId="LiveId" clId="{8CDD829F-9E99-44FE-90D4-56FD13B81AAA}" dt="2019-03-01T13:37:17.593" v="169" actId="20577"/>
          <ac:spMkLst>
            <pc:docMk/>
            <pc:sldMk cId="1781546137" sldId="260"/>
            <ac:spMk id="5" creationId="{02213E84-1429-46EE-B794-32B09273C462}"/>
          </ac:spMkLst>
        </pc:spChg>
        <pc:spChg chg="del">
          <ac:chgData name="Bibiana Patricia Bucheli Pabon" userId="e54aa868fbb46b17" providerId="LiveId" clId="{8CDD829F-9E99-44FE-90D4-56FD13B81AAA}" dt="2019-03-01T20:22:34.669" v="658" actId="478"/>
          <ac:spMkLst>
            <pc:docMk/>
            <pc:sldMk cId="1781546137" sldId="260"/>
            <ac:spMk id="13" creationId="{4BFF141E-E8AC-4CB0-8A88-9AB566F2BC23}"/>
          </ac:spMkLst>
        </pc:spChg>
        <pc:spChg chg="add del">
          <ac:chgData name="Bibiana Patricia Bucheli Pabon" userId="e54aa868fbb46b17" providerId="LiveId" clId="{8CDD829F-9E99-44FE-90D4-56FD13B81AAA}" dt="2019-03-01T22:10:19.358" v="1239" actId="478"/>
          <ac:spMkLst>
            <pc:docMk/>
            <pc:sldMk cId="1781546137" sldId="260"/>
            <ac:spMk id="18" creationId="{CBC93942-79DB-4483-A61F-C2F6CB9897A4}"/>
          </ac:spMkLst>
        </pc:spChg>
        <pc:spChg chg="add">
          <ac:chgData name="Bibiana Patricia Bucheli Pabon" userId="e54aa868fbb46b17" providerId="LiveId" clId="{8CDD829F-9E99-44FE-90D4-56FD13B81AAA}" dt="2019-03-01T22:10:20.468" v="1240"/>
          <ac:spMkLst>
            <pc:docMk/>
            <pc:sldMk cId="1781546137" sldId="260"/>
            <ac:spMk id="20" creationId="{E286782F-C0C3-4D37-9A90-E3AA2B875B36}"/>
          </ac:spMkLst>
        </pc:spChg>
        <pc:picChg chg="del">
          <ac:chgData name="Bibiana Patricia Bucheli Pabon" userId="e54aa868fbb46b17" providerId="LiveId" clId="{8CDD829F-9E99-44FE-90D4-56FD13B81AAA}" dt="2019-03-01T13:38:10.623" v="179" actId="478"/>
          <ac:picMkLst>
            <pc:docMk/>
            <pc:sldMk cId="1781546137" sldId="260"/>
            <ac:picMk id="3" creationId="{19B160F5-67A0-4CCC-BF77-7724AEF504E3}"/>
          </ac:picMkLst>
        </pc:picChg>
        <pc:picChg chg="del">
          <ac:chgData name="Bibiana Patricia Bucheli Pabon" userId="e54aa868fbb46b17" providerId="LiveId" clId="{8CDD829F-9E99-44FE-90D4-56FD13B81AAA}" dt="2019-03-01T20:09:55.327" v="625" actId="478"/>
          <ac:picMkLst>
            <pc:docMk/>
            <pc:sldMk cId="1781546137" sldId="260"/>
            <ac:picMk id="6" creationId="{00000000-0008-0000-0000-000002000000}"/>
          </ac:picMkLst>
        </pc:picChg>
        <pc:picChg chg="del">
          <ac:chgData name="Bibiana Patricia Bucheli Pabon" userId="e54aa868fbb46b17" providerId="LiveId" clId="{8CDD829F-9E99-44FE-90D4-56FD13B81AAA}" dt="2019-03-01T20:09:56.126" v="626" actId="478"/>
          <ac:picMkLst>
            <pc:docMk/>
            <pc:sldMk cId="1781546137" sldId="260"/>
            <ac:picMk id="7" creationId="{00000000-0008-0000-0000-000003000000}"/>
          </ac:picMkLst>
        </pc:picChg>
        <pc:picChg chg="del">
          <ac:chgData name="Bibiana Patricia Bucheli Pabon" userId="e54aa868fbb46b17" providerId="LiveId" clId="{8CDD829F-9E99-44FE-90D4-56FD13B81AAA}" dt="2019-03-01T20:09:56.789" v="627" actId="478"/>
          <ac:picMkLst>
            <pc:docMk/>
            <pc:sldMk cId="1781546137" sldId="260"/>
            <ac:picMk id="8" creationId="{00000000-0008-0000-0000-000004000000}"/>
          </ac:picMkLst>
        </pc:picChg>
        <pc:picChg chg="add mod modCrop">
          <ac:chgData name="Bibiana Patricia Bucheli Pabon" userId="e54aa868fbb46b17" providerId="LiveId" clId="{8CDD829F-9E99-44FE-90D4-56FD13B81AAA}" dt="2019-03-01T20:23:02.188" v="663" actId="1076"/>
          <ac:picMkLst>
            <pc:docMk/>
            <pc:sldMk cId="1781546137" sldId="260"/>
            <ac:picMk id="9" creationId="{3F63A56F-DC4F-4246-8032-674F63A5E661}"/>
          </ac:picMkLst>
        </pc:picChg>
        <pc:picChg chg="del">
          <ac:chgData name="Bibiana Patricia Bucheli Pabon" userId="e54aa868fbb46b17" providerId="LiveId" clId="{8CDD829F-9E99-44FE-90D4-56FD13B81AAA}" dt="2019-03-01T13:38:11.893" v="181" actId="478"/>
          <ac:picMkLst>
            <pc:docMk/>
            <pc:sldMk cId="1781546137" sldId="260"/>
            <ac:picMk id="10" creationId="{CE08F115-A929-4E54-B8D3-3ADAA864B96F}"/>
          </ac:picMkLst>
        </pc:picChg>
        <pc:picChg chg="del">
          <ac:chgData name="Bibiana Patricia Bucheli Pabon" userId="e54aa868fbb46b17" providerId="LiveId" clId="{8CDD829F-9E99-44FE-90D4-56FD13B81AAA}" dt="2019-03-01T13:38:10.152" v="178" actId="478"/>
          <ac:picMkLst>
            <pc:docMk/>
            <pc:sldMk cId="1781546137" sldId="260"/>
            <ac:picMk id="12" creationId="{ABDF192C-4D7E-4FAC-8872-FBDB7C6E19A2}"/>
          </ac:picMkLst>
        </pc:picChg>
        <pc:picChg chg="add">
          <ac:chgData name="Bibiana Patricia Bucheli Pabon" userId="e54aa868fbb46b17" providerId="LiveId" clId="{8CDD829F-9E99-44FE-90D4-56FD13B81AAA}" dt="2019-03-01T20:09:57.948" v="628"/>
          <ac:picMkLst>
            <pc:docMk/>
            <pc:sldMk cId="1781546137" sldId="260"/>
            <ac:picMk id="14" creationId="{C5F59EC5-16A4-443A-9A68-DE964A38485A}"/>
          </ac:picMkLst>
        </pc:picChg>
        <pc:picChg chg="del">
          <ac:chgData name="Bibiana Patricia Bucheli Pabon" userId="e54aa868fbb46b17" providerId="LiveId" clId="{8CDD829F-9E99-44FE-90D4-56FD13B81AAA}" dt="2019-03-01T13:38:11.216" v="180" actId="478"/>
          <ac:picMkLst>
            <pc:docMk/>
            <pc:sldMk cId="1781546137" sldId="260"/>
            <ac:picMk id="15" creationId="{D225E17E-BFA7-4FCC-9F36-00403A64F51A}"/>
          </ac:picMkLst>
        </pc:picChg>
        <pc:picChg chg="add">
          <ac:chgData name="Bibiana Patricia Bucheli Pabon" userId="e54aa868fbb46b17" providerId="LiveId" clId="{8CDD829F-9E99-44FE-90D4-56FD13B81AAA}" dt="2019-03-01T20:09:57.948" v="628"/>
          <ac:picMkLst>
            <pc:docMk/>
            <pc:sldMk cId="1781546137" sldId="260"/>
            <ac:picMk id="16" creationId="{FCF93014-4E39-483E-92B4-2E675F32CDF9}"/>
          </ac:picMkLst>
        </pc:picChg>
        <pc:picChg chg="add">
          <ac:chgData name="Bibiana Patricia Bucheli Pabon" userId="e54aa868fbb46b17" providerId="LiveId" clId="{8CDD829F-9E99-44FE-90D4-56FD13B81AAA}" dt="2019-03-01T20:09:57.948" v="628"/>
          <ac:picMkLst>
            <pc:docMk/>
            <pc:sldMk cId="1781546137" sldId="260"/>
            <ac:picMk id="17" creationId="{E9755363-3EAB-4A64-A419-577DEDA8039C}"/>
          </ac:picMkLst>
        </pc:picChg>
        <pc:picChg chg="add mod">
          <ac:chgData name="Bibiana Patricia Bucheli Pabon" userId="e54aa868fbb46b17" providerId="LiveId" clId="{8CDD829F-9E99-44FE-90D4-56FD13B81AAA}" dt="2019-03-01T20:23:31.741" v="665" actId="1076"/>
          <ac:picMkLst>
            <pc:docMk/>
            <pc:sldMk cId="1781546137" sldId="260"/>
            <ac:picMk id="19" creationId="{3A257E98-6CE5-4021-B472-0E28DEC4424A}"/>
          </ac:picMkLst>
        </pc:picChg>
      </pc:sldChg>
      <pc:sldChg chg="addSp delSp modSp add del ord">
        <pc:chgData name="Bibiana Patricia Bucheli Pabon" userId="e54aa868fbb46b17" providerId="LiveId" clId="{8CDD829F-9E99-44FE-90D4-56FD13B81AAA}" dt="2019-03-01T20:10:21.808" v="629" actId="2696"/>
        <pc:sldMkLst>
          <pc:docMk/>
          <pc:sldMk cId="982994682" sldId="261"/>
        </pc:sldMkLst>
        <pc:spChg chg="add">
          <ac:chgData name="Bibiana Patricia Bucheli Pabon" userId="e54aa868fbb46b17" providerId="LiveId" clId="{8CDD829F-9E99-44FE-90D4-56FD13B81AAA}" dt="2019-03-01T18:41:48.244" v="354"/>
          <ac:spMkLst>
            <pc:docMk/>
            <pc:sldMk cId="982994682" sldId="261"/>
            <ac:spMk id="14" creationId="{6AC7AD49-08B2-4CBE-B883-C9C723570136}"/>
          </ac:spMkLst>
        </pc:spChg>
        <pc:picChg chg="add del mod">
          <ac:chgData name="Bibiana Patricia Bucheli Pabon" userId="e54aa868fbb46b17" providerId="LiveId" clId="{8CDD829F-9E99-44FE-90D4-56FD13B81AAA}" dt="2019-03-01T19:04:53.154" v="375"/>
          <ac:picMkLst>
            <pc:docMk/>
            <pc:sldMk cId="982994682" sldId="261"/>
            <ac:picMk id="3" creationId="{E56411B2-44E9-48C6-A126-4E0249B43050}"/>
          </ac:picMkLst>
        </pc:picChg>
      </pc:sldChg>
      <pc:sldChg chg="addSp delSp modSp add ord">
        <pc:chgData name="Bibiana Patricia Bucheli Pabon" userId="e54aa868fbb46b17" providerId="LiveId" clId="{8CDD829F-9E99-44FE-90D4-56FD13B81AAA}" dt="2019-03-01T22:48:37.744" v="1251" actId="1076"/>
        <pc:sldMkLst>
          <pc:docMk/>
          <pc:sldMk cId="3469588217" sldId="261"/>
        </pc:sldMkLst>
        <pc:spChg chg="add mod">
          <ac:chgData name="Bibiana Patricia Bucheli Pabon" userId="e54aa868fbb46b17" providerId="LiveId" clId="{8CDD829F-9E99-44FE-90D4-56FD13B81AAA}" dt="2019-03-01T22:48:37.744" v="1251" actId="1076"/>
          <ac:spMkLst>
            <pc:docMk/>
            <pc:sldMk cId="3469588217" sldId="261"/>
            <ac:spMk id="3" creationId="{8F4100CC-9F2A-4B1E-8FF0-DBB4E1AFE2C0}"/>
          </ac:spMkLst>
        </pc:spChg>
        <pc:spChg chg="mod">
          <ac:chgData name="Bibiana Patricia Bucheli Pabon" userId="e54aa868fbb46b17" providerId="LiveId" clId="{8CDD829F-9E99-44FE-90D4-56FD13B81AAA}" dt="2019-03-01T20:24:35.219" v="686" actId="1076"/>
          <ac:spMkLst>
            <pc:docMk/>
            <pc:sldMk cId="3469588217" sldId="261"/>
            <ac:spMk id="4" creationId="{F22D2E2D-33EE-49C8-83BB-274321C771EE}"/>
          </ac:spMkLst>
        </pc:spChg>
        <pc:spChg chg="del mod">
          <ac:chgData name="Bibiana Patricia Bucheli Pabon" userId="e54aa868fbb46b17" providerId="LiveId" clId="{8CDD829F-9E99-44FE-90D4-56FD13B81AAA}" dt="2019-03-01T21:46:13.951" v="1114" actId="478"/>
          <ac:spMkLst>
            <pc:docMk/>
            <pc:sldMk cId="3469588217" sldId="261"/>
            <ac:spMk id="5" creationId="{02213E84-1429-46EE-B794-32B09273C462}"/>
          </ac:spMkLst>
        </pc:spChg>
        <pc:spChg chg="add mod">
          <ac:chgData name="Bibiana Patricia Bucheli Pabon" userId="e54aa868fbb46b17" providerId="LiveId" clId="{8CDD829F-9E99-44FE-90D4-56FD13B81AAA}" dt="2019-03-01T22:48:25.408" v="1249" actId="1076"/>
          <ac:spMkLst>
            <pc:docMk/>
            <pc:sldMk cId="3469588217" sldId="261"/>
            <ac:spMk id="6" creationId="{1FE02CDF-7198-41AB-9A1B-E28AEEFBD0E5}"/>
          </ac:spMkLst>
        </pc:spChg>
        <pc:spChg chg="del">
          <ac:chgData name="Bibiana Patricia Bucheli Pabon" userId="e54aa868fbb46b17" providerId="LiveId" clId="{8CDD829F-9E99-44FE-90D4-56FD13B81AAA}" dt="2019-03-01T20:24:03.389" v="669" actId="478"/>
          <ac:spMkLst>
            <pc:docMk/>
            <pc:sldMk cId="3469588217" sldId="261"/>
            <ac:spMk id="18" creationId="{CBC93942-79DB-4483-A61F-C2F6CB9897A4}"/>
          </ac:spMkLst>
        </pc:spChg>
        <pc:graphicFrameChg chg="add del mod modGraphic">
          <ac:chgData name="Bibiana Patricia Bucheli Pabon" userId="e54aa868fbb46b17" providerId="LiveId" clId="{8CDD829F-9E99-44FE-90D4-56FD13B81AAA}" dt="2019-03-01T22:48:17.798" v="1248" actId="1076"/>
          <ac:graphicFrameMkLst>
            <pc:docMk/>
            <pc:sldMk cId="3469588217" sldId="261"/>
            <ac:graphicFrameMk id="2" creationId="{8D79F37A-20B9-4836-B209-A1A477074261}"/>
          </ac:graphicFrameMkLst>
        </pc:graphicFrameChg>
        <pc:graphicFrameChg chg="add del mod modGraphic">
          <ac:chgData name="Bibiana Patricia Bucheli Pabon" userId="e54aa868fbb46b17" providerId="LiveId" clId="{8CDD829F-9E99-44FE-90D4-56FD13B81AAA}" dt="2019-03-01T22:04:03.787" v="1179" actId="478"/>
          <ac:graphicFrameMkLst>
            <pc:docMk/>
            <pc:sldMk cId="3469588217" sldId="261"/>
            <ac:graphicFrameMk id="7" creationId="{4E03FD8D-CB71-490D-9C51-E641E2E68D29}"/>
          </ac:graphicFrameMkLst>
        </pc:graphicFrameChg>
        <pc:picChg chg="del">
          <ac:chgData name="Bibiana Patricia Bucheli Pabon" userId="e54aa868fbb46b17" providerId="LiveId" clId="{8CDD829F-9E99-44FE-90D4-56FD13B81AAA}" dt="2019-03-01T20:23:54.315" v="667" actId="478"/>
          <ac:picMkLst>
            <pc:docMk/>
            <pc:sldMk cId="3469588217" sldId="261"/>
            <ac:picMk id="9" creationId="{3F63A56F-DC4F-4246-8032-674F63A5E661}"/>
          </ac:picMkLst>
        </pc:picChg>
        <pc:picChg chg="del">
          <ac:chgData name="Bibiana Patricia Bucheli Pabon" userId="e54aa868fbb46b17" providerId="LiveId" clId="{8CDD829F-9E99-44FE-90D4-56FD13B81AAA}" dt="2019-03-01T20:23:55.326" v="668" actId="478"/>
          <ac:picMkLst>
            <pc:docMk/>
            <pc:sldMk cId="3469588217" sldId="261"/>
            <ac:picMk id="19" creationId="{3A257E98-6CE5-4021-B472-0E28DEC4424A}"/>
          </ac:picMkLst>
        </pc:picChg>
      </pc:sldChg>
      <pc:sldChg chg="addSp delSp modSp add ord">
        <pc:chgData name="Bibiana Patricia Bucheli Pabon" userId="e54aa868fbb46b17" providerId="LiveId" clId="{8CDD829F-9E99-44FE-90D4-56FD13B81AAA}" dt="2019-03-01T22:49:35.974" v="1295" actId="14100"/>
        <pc:sldMkLst>
          <pc:docMk/>
          <pc:sldMk cId="2244575186" sldId="262"/>
        </pc:sldMkLst>
        <pc:spChg chg="del">
          <ac:chgData name="Bibiana Patricia Bucheli Pabon" userId="e54aa868fbb46b17" providerId="LiveId" clId="{8CDD829F-9E99-44FE-90D4-56FD13B81AAA}" dt="2019-03-01T21:43:05.749" v="982" actId="478"/>
          <ac:spMkLst>
            <pc:docMk/>
            <pc:sldMk cId="2244575186" sldId="262"/>
            <ac:spMk id="3" creationId="{8F4100CC-9F2A-4B1E-8FF0-DBB4E1AFE2C0}"/>
          </ac:spMkLst>
        </pc:spChg>
        <pc:spChg chg="mod">
          <ac:chgData name="Bibiana Patricia Bucheli Pabon" userId="e54aa868fbb46b17" providerId="LiveId" clId="{8CDD829F-9E99-44FE-90D4-56FD13B81AAA}" dt="2019-03-01T22:49:16.723" v="1290" actId="20577"/>
          <ac:spMkLst>
            <pc:docMk/>
            <pc:sldMk cId="2244575186" sldId="262"/>
            <ac:spMk id="5" creationId="{02213E84-1429-46EE-B794-32B09273C462}"/>
          </ac:spMkLst>
        </pc:spChg>
        <pc:graphicFrameChg chg="del modGraphic">
          <ac:chgData name="Bibiana Patricia Bucheli Pabon" userId="e54aa868fbb46b17" providerId="LiveId" clId="{8CDD829F-9E99-44FE-90D4-56FD13B81AAA}" dt="2019-03-01T21:43:04.066" v="981" actId="478"/>
          <ac:graphicFrameMkLst>
            <pc:docMk/>
            <pc:sldMk cId="2244575186" sldId="262"/>
            <ac:graphicFrameMk id="2" creationId="{8D79F37A-20B9-4836-B209-A1A477074261}"/>
          </ac:graphicFrameMkLst>
        </pc:graphicFrameChg>
        <pc:picChg chg="add mod modCrop">
          <ac:chgData name="Bibiana Patricia Bucheli Pabon" userId="e54aa868fbb46b17" providerId="LiveId" clId="{8CDD829F-9E99-44FE-90D4-56FD13B81AAA}" dt="2019-03-01T22:49:35.974" v="1295" actId="14100"/>
          <ac:picMkLst>
            <pc:docMk/>
            <pc:sldMk cId="2244575186" sldId="262"/>
            <ac:picMk id="7" creationId="{2863A9C6-BE00-43FE-960F-C844A99FFB43}"/>
          </ac:picMkLst>
        </pc:picChg>
      </pc:sldChg>
      <pc:sldChg chg="addSp modSp add ord">
        <pc:chgData name="Bibiana Patricia Bucheli Pabon" userId="e54aa868fbb46b17" providerId="LiveId" clId="{8CDD829F-9E99-44FE-90D4-56FD13B81AAA}" dt="2019-03-01T22:50:43.047" v="1359" actId="1076"/>
        <pc:sldMkLst>
          <pc:docMk/>
          <pc:sldMk cId="1813512687" sldId="263"/>
        </pc:sldMkLst>
        <pc:spChg chg="mod">
          <ac:chgData name="Bibiana Patricia Bucheli Pabon" userId="e54aa868fbb46b17" providerId="LiveId" clId="{8CDD829F-9E99-44FE-90D4-56FD13B81AAA}" dt="2019-03-01T22:50:08.457" v="1351" actId="20577"/>
          <ac:spMkLst>
            <pc:docMk/>
            <pc:sldMk cId="1813512687" sldId="263"/>
            <ac:spMk id="5" creationId="{02213E84-1429-46EE-B794-32B09273C462}"/>
          </ac:spMkLst>
        </pc:spChg>
        <pc:picChg chg="add mod modCrop">
          <ac:chgData name="Bibiana Patricia Bucheli Pabon" userId="e54aa868fbb46b17" providerId="LiveId" clId="{8CDD829F-9E99-44FE-90D4-56FD13B81AAA}" dt="2019-03-01T22:50:43.047" v="1359" actId="1076"/>
          <ac:picMkLst>
            <pc:docMk/>
            <pc:sldMk cId="1813512687" sldId="263"/>
            <ac:picMk id="3" creationId="{89B8D15A-6499-48D9-B41D-D15641B72955}"/>
          </ac:picMkLst>
        </pc:picChg>
      </pc:sldChg>
      <pc:sldChg chg="add del">
        <pc:chgData name="Bibiana Patricia Bucheli Pabon" userId="e54aa868fbb46b17" providerId="LiveId" clId="{8CDD829F-9E99-44FE-90D4-56FD13B81AAA}" dt="2019-03-01T22:18:18.344" v="1242" actId="2696"/>
        <pc:sldMkLst>
          <pc:docMk/>
          <pc:sldMk cId="1596150333" sldId="264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CO" b="1">
                <a:solidFill>
                  <a:sysClr val="windowText" lastClr="000000"/>
                </a:solidFill>
              </a:rPr>
              <a:t>HOMICIDIOS DE MUJERES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HOMICIDIOS!$N$81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HOMICIDIOS!$M$82:$M$83</c:f>
              <c:strCache>
                <c:ptCount val="2"/>
                <c:pt idx="0">
                  <c:v>Cali</c:v>
                </c:pt>
                <c:pt idx="1">
                  <c:v>Resto del Valle</c:v>
                </c:pt>
              </c:strCache>
            </c:strRef>
          </c:cat>
          <c:val>
            <c:numRef>
              <c:f>HOMICIDIOS!$N$82:$N$83</c:f>
              <c:numCache>
                <c:formatCode>General</c:formatCode>
                <c:ptCount val="2"/>
                <c:pt idx="0">
                  <c:v>8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0D-4FD0-AE4E-08ACD557F2BC}"/>
            </c:ext>
          </c:extLst>
        </c:ser>
        <c:ser>
          <c:idx val="1"/>
          <c:order val="1"/>
          <c:tx>
            <c:strRef>
              <c:f>HOMICIDIOS!$O$81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1.386001386001386E-2"/>
                  <c:y val="-5.58503211393465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80D-4FD0-AE4E-08ACD557F2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HOMICIDIOS!$M$82:$M$83</c:f>
              <c:strCache>
                <c:ptCount val="2"/>
                <c:pt idx="0">
                  <c:v>Cali</c:v>
                </c:pt>
                <c:pt idx="1">
                  <c:v>Resto del Valle</c:v>
                </c:pt>
              </c:strCache>
            </c:strRef>
          </c:cat>
          <c:val>
            <c:numRef>
              <c:f>HOMICIDIOS!$O$82:$O$83</c:f>
              <c:numCache>
                <c:formatCode>General</c:formatCode>
                <c:ptCount val="2"/>
                <c:pt idx="0">
                  <c:v>20</c:v>
                </c:pt>
                <c:pt idx="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80D-4FD0-AE4E-08ACD557F2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47258719"/>
        <c:axId val="960424975"/>
        <c:axId val="0"/>
      </c:bar3DChart>
      <c:catAx>
        <c:axId val="9472587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960424975"/>
        <c:crosses val="autoZero"/>
        <c:auto val="1"/>
        <c:lblAlgn val="ctr"/>
        <c:lblOffset val="100"/>
        <c:noMultiLvlLbl val="0"/>
      </c:catAx>
      <c:valAx>
        <c:axId val="9604249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9472587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CO" b="1">
                <a:solidFill>
                  <a:sysClr val="windowText" lastClr="000000"/>
                </a:solidFill>
              </a:rPr>
              <a:t>FEMINICIDIOS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FEMINICIDIOS!$C$33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FEMINICIDIOS!$B$34:$B$44</c:f>
              <c:strCache>
                <c:ptCount val="11"/>
                <c:pt idx="0">
                  <c:v>CALI</c:v>
                </c:pt>
                <c:pt idx="1">
                  <c:v>CARTAGO </c:v>
                </c:pt>
                <c:pt idx="2">
                  <c:v>ANDALUCIA </c:v>
                </c:pt>
                <c:pt idx="3">
                  <c:v>ALCALA </c:v>
                </c:pt>
                <c:pt idx="4">
                  <c:v>JAMUNDI </c:v>
                </c:pt>
                <c:pt idx="5">
                  <c:v>TULUA </c:v>
                </c:pt>
                <c:pt idx="6">
                  <c:v>LA VICTORIA </c:v>
                </c:pt>
                <c:pt idx="7">
                  <c:v>PRADERA </c:v>
                </c:pt>
                <c:pt idx="8">
                  <c:v>YUMBO </c:v>
                </c:pt>
                <c:pt idx="9">
                  <c:v>PALMIRA </c:v>
                </c:pt>
                <c:pt idx="10">
                  <c:v>BUENAVENTURA </c:v>
                </c:pt>
              </c:strCache>
            </c:strRef>
          </c:cat>
          <c:val>
            <c:numRef>
              <c:f>FEMINICIDIOS!$C$34:$C$44</c:f>
              <c:numCache>
                <c:formatCode>General</c:formatCode>
                <c:ptCount val="11"/>
                <c:pt idx="0">
                  <c:v>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A2-425F-8FDD-1E6DC61B33E7}"/>
            </c:ext>
          </c:extLst>
        </c:ser>
        <c:ser>
          <c:idx val="1"/>
          <c:order val="1"/>
          <c:tx>
            <c:strRef>
              <c:f>FEMINICIDIOS!$D$33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FEMINICIDIOS!$B$34:$B$44</c:f>
              <c:strCache>
                <c:ptCount val="11"/>
                <c:pt idx="0">
                  <c:v>CALI</c:v>
                </c:pt>
                <c:pt idx="1">
                  <c:v>CARTAGO </c:v>
                </c:pt>
                <c:pt idx="2">
                  <c:v>ANDALUCIA </c:v>
                </c:pt>
                <c:pt idx="3">
                  <c:v>ALCALA </c:v>
                </c:pt>
                <c:pt idx="4">
                  <c:v>JAMUNDI </c:v>
                </c:pt>
                <c:pt idx="5">
                  <c:v>TULUA </c:v>
                </c:pt>
                <c:pt idx="6">
                  <c:v>LA VICTORIA </c:v>
                </c:pt>
                <c:pt idx="7">
                  <c:v>PRADERA </c:v>
                </c:pt>
                <c:pt idx="8">
                  <c:v>YUMBO </c:v>
                </c:pt>
                <c:pt idx="9">
                  <c:v>PALMIRA </c:v>
                </c:pt>
                <c:pt idx="10">
                  <c:v>BUENAVENTURA </c:v>
                </c:pt>
              </c:strCache>
            </c:strRef>
          </c:cat>
          <c:val>
            <c:numRef>
              <c:f>FEMINICIDIOS!$D$34:$D$44</c:f>
              <c:numCache>
                <c:formatCode>General</c:formatCode>
                <c:ptCount val="11"/>
                <c:pt idx="0">
                  <c:v>8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A2-425F-8FDD-1E6DC61B33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014777039"/>
        <c:axId val="892234591"/>
      </c:barChart>
      <c:lineChart>
        <c:grouping val="standard"/>
        <c:varyColors val="0"/>
        <c:ser>
          <c:idx val="2"/>
          <c:order val="2"/>
          <c:tx>
            <c:strRef>
              <c:f>FEMINICIDIOS!$E$33</c:f>
              <c:strCache>
                <c:ptCount val="1"/>
                <c:pt idx="0">
                  <c:v>DIF 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3108030040439067E-2"/>
                  <c:y val="-4.81463649494463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9A2-425F-8FDD-1E6DC61B33E7}"/>
                </c:ext>
              </c:extLst>
            </c:dLbl>
            <c:spPr>
              <a:solidFill>
                <a:srgbClr val="ED7D31">
                  <a:lumMod val="20000"/>
                  <a:lumOff val="80000"/>
                </a:srgb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FEMINICIDIOS!$B$34:$B$44</c:f>
              <c:strCache>
                <c:ptCount val="11"/>
                <c:pt idx="0">
                  <c:v>CALI</c:v>
                </c:pt>
                <c:pt idx="1">
                  <c:v>CARTAGO </c:v>
                </c:pt>
                <c:pt idx="2">
                  <c:v>ANDALUCIA </c:v>
                </c:pt>
                <c:pt idx="3">
                  <c:v>ALCALA </c:v>
                </c:pt>
                <c:pt idx="4">
                  <c:v>JAMUNDI </c:v>
                </c:pt>
                <c:pt idx="5">
                  <c:v>TULUA </c:v>
                </c:pt>
                <c:pt idx="6">
                  <c:v>LA VICTORIA </c:v>
                </c:pt>
                <c:pt idx="7">
                  <c:v>PRADERA </c:v>
                </c:pt>
                <c:pt idx="8">
                  <c:v>YUMBO </c:v>
                </c:pt>
                <c:pt idx="9">
                  <c:v>PALMIRA </c:v>
                </c:pt>
                <c:pt idx="10">
                  <c:v>BUENAVENTURA </c:v>
                </c:pt>
              </c:strCache>
            </c:strRef>
          </c:cat>
          <c:val>
            <c:numRef>
              <c:f>FEMINICIDIOS!$E$34:$E$44</c:f>
              <c:numCache>
                <c:formatCode>General</c:formatCode>
                <c:ptCount val="11"/>
                <c:pt idx="0">
                  <c:v>4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-1</c:v>
                </c:pt>
                <c:pt idx="7">
                  <c:v>-1</c:v>
                </c:pt>
                <c:pt idx="8">
                  <c:v>-1</c:v>
                </c:pt>
                <c:pt idx="9">
                  <c:v>-1</c:v>
                </c:pt>
                <c:pt idx="10">
                  <c:v>-1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9A2-425F-8FDD-1E6DC61B33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4777039"/>
        <c:axId val="892234591"/>
      </c:lineChart>
      <c:catAx>
        <c:axId val="10147770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892234591"/>
        <c:crosses val="autoZero"/>
        <c:auto val="1"/>
        <c:lblAlgn val="ctr"/>
        <c:lblOffset val="100"/>
        <c:noMultiLvlLbl val="0"/>
      </c:catAx>
      <c:valAx>
        <c:axId val="8922345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0147770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CO" b="1">
                <a:solidFill>
                  <a:sysClr val="windowText" lastClr="000000"/>
                </a:solidFill>
              </a:rPr>
              <a:t>OTROS DELITOS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'otros delitos '!$C$3</c:f>
              <c:strCache>
                <c:ptCount val="1"/>
                <c:pt idx="0">
                  <c:v>2019: 3470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'otros delitos '!$B$4:$B$6</c:f>
              <c:strCache>
                <c:ptCount val="3"/>
                <c:pt idx="0">
                  <c:v>VIOLENCIA DOMESTICA CONTRA LA MUJER</c:v>
                </c:pt>
                <c:pt idx="1">
                  <c:v>DELITOS SEXUALES CONTRA LA MUJER  </c:v>
                </c:pt>
                <c:pt idx="2">
                  <c:v>LESIONES PERSONALES CONTRA LA MUJER </c:v>
                </c:pt>
              </c:strCache>
            </c:strRef>
          </c:cat>
          <c:val>
            <c:numRef>
              <c:f>'otros delitos '!$C$4:$C$6</c:f>
              <c:numCache>
                <c:formatCode>General</c:formatCode>
                <c:ptCount val="3"/>
                <c:pt idx="0">
                  <c:v>1366</c:v>
                </c:pt>
                <c:pt idx="1">
                  <c:v>620</c:v>
                </c:pt>
                <c:pt idx="2">
                  <c:v>1484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CA-4FD0-A4C5-DFAF7C65EDF7}"/>
            </c:ext>
          </c:extLst>
        </c:ser>
        <c:ser>
          <c:idx val="1"/>
          <c:order val="1"/>
          <c:tx>
            <c:strRef>
              <c:f>'otros delitos '!$D$3</c:f>
              <c:strCache>
                <c:ptCount val="1"/>
                <c:pt idx="0">
                  <c:v>2020: 3141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1.231148045552477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DCA-4FD0-A4C5-DFAF7C65EDF7}"/>
                </c:ext>
              </c:extLst>
            </c:dLbl>
            <c:dLbl>
              <c:idx val="2"/>
              <c:layout>
                <c:manualLayout>
                  <c:x val="1.5389350569405972E-2"/>
                  <c:y val="-9.77039570102589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DCA-4FD0-A4C5-DFAF7C65ED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'otros delitos '!$B$4:$B$6</c:f>
              <c:strCache>
                <c:ptCount val="3"/>
                <c:pt idx="0">
                  <c:v>VIOLENCIA DOMESTICA CONTRA LA MUJER</c:v>
                </c:pt>
                <c:pt idx="1">
                  <c:v>DELITOS SEXUALES CONTRA LA MUJER  </c:v>
                </c:pt>
                <c:pt idx="2">
                  <c:v>LESIONES PERSONALES CONTRA LA MUJER </c:v>
                </c:pt>
              </c:strCache>
            </c:strRef>
          </c:cat>
          <c:val>
            <c:numRef>
              <c:f>'otros delitos '!$D$4:$D$6</c:f>
              <c:numCache>
                <c:formatCode>General</c:formatCode>
                <c:ptCount val="3"/>
                <c:pt idx="0">
                  <c:v>1695</c:v>
                </c:pt>
                <c:pt idx="1">
                  <c:v>451</c:v>
                </c:pt>
                <c:pt idx="2">
                  <c:v>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DCA-4FD0-A4C5-DFAF7C65ED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45103263"/>
        <c:axId val="1143699103"/>
        <c:axId val="0"/>
      </c:bar3DChart>
      <c:catAx>
        <c:axId val="9451032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143699103"/>
        <c:crosses val="autoZero"/>
        <c:auto val="1"/>
        <c:lblAlgn val="ctr"/>
        <c:lblOffset val="100"/>
        <c:noMultiLvlLbl val="0"/>
      </c:catAx>
      <c:valAx>
        <c:axId val="11436991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9451032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91EB07-0325-47BF-BE81-B8C844111D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0165388-7623-44F3-B974-D1FD6F97E1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77C06D-3ACA-4EC6-820A-32C0A634B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6641-9BC7-4324-9C7A-1C83BDE514FF}" type="datetimeFigureOut">
              <a:rPr lang="es-CO" smtClean="0"/>
              <a:t>2/04/2020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861FDB-D598-411F-945E-EAB34C2B0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8F7A0D-4338-4B07-B236-7A3CB395A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F9E04-3161-4228-9BA8-5832D0686E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80663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8A8CED-9220-45D0-A100-845E23C6A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9E7BBC-7F6F-4772-B930-02D5ACFF63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2F9947-2AF1-493A-9F13-45F8824A8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6641-9BC7-4324-9C7A-1C83BDE514FF}" type="datetimeFigureOut">
              <a:rPr lang="es-CO" smtClean="0"/>
              <a:t>2/04/2020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0F9A70-DE46-41A6-8B31-F171C4625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B64594-DF6F-4F2C-9EBC-3593631EB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F9E04-3161-4228-9BA8-5832D0686E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8434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9A42761-B88C-4067-BCA8-78AEBFBF68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3F61787-3422-4A70-80BC-AE398E8970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723523-DC3B-45B4-A1EE-A24CFD2B3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6641-9BC7-4324-9C7A-1C83BDE514FF}" type="datetimeFigureOut">
              <a:rPr lang="es-CO" smtClean="0"/>
              <a:t>2/04/2020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9348E5-6713-468F-A63D-F18904ABD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7AC9CD-D288-42B7-9A42-01C98BAC0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F9E04-3161-4228-9BA8-5832D0686E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78534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5F20-47DC-4A74-B0F8-B6ED1E25977C}" type="datetimeFigureOut">
              <a:rPr lang="es-CO" smtClean="0"/>
              <a:t>2/04/2020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C6D2-50C2-4EAA-9FD7-5056EF61E537}" type="slidenum">
              <a:rPr lang="es-CO" smtClean="0"/>
              <a:t>‹Nº›</a:t>
            </a:fld>
            <a:endParaRPr lang="es-CO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2785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5F20-47DC-4A74-B0F8-B6ED1E25977C}" type="datetimeFigureOut">
              <a:rPr lang="es-CO" smtClean="0"/>
              <a:t>2/04/2020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C6D2-50C2-4EAA-9FD7-5056EF61E53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31395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5F20-47DC-4A74-B0F8-B6ED1E25977C}" type="datetimeFigureOut">
              <a:rPr lang="es-CO" smtClean="0"/>
              <a:t>2/04/2020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C6D2-50C2-4EAA-9FD7-5056EF61E537}" type="slidenum">
              <a:rPr lang="es-CO" smtClean="0"/>
              <a:t>‹Nº›</a:t>
            </a:fld>
            <a:endParaRPr lang="es-CO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87983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5F20-47DC-4A74-B0F8-B6ED1E25977C}" type="datetimeFigureOut">
              <a:rPr lang="es-CO" smtClean="0"/>
              <a:t>2/04/2020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C6D2-50C2-4EAA-9FD7-5056EF61E53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934530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5F20-47DC-4A74-B0F8-B6ED1E25977C}" type="datetimeFigureOut">
              <a:rPr lang="es-CO" smtClean="0"/>
              <a:t>2/04/2020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C6D2-50C2-4EAA-9FD7-5056EF61E53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502535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5F20-47DC-4A74-B0F8-B6ED1E25977C}" type="datetimeFigureOut">
              <a:rPr lang="es-CO" smtClean="0"/>
              <a:t>2/04/2020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C6D2-50C2-4EAA-9FD7-5056EF61E53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7212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5F20-47DC-4A74-B0F8-B6ED1E25977C}" type="datetimeFigureOut">
              <a:rPr lang="es-CO" smtClean="0"/>
              <a:t>2/04/2020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C6D2-50C2-4EAA-9FD7-5056EF61E53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26335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CCC5F20-47DC-4A74-B0F8-B6ED1E25977C}" type="datetimeFigureOut">
              <a:rPr lang="es-CO" smtClean="0"/>
              <a:t>2/04/2020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D0C6D2-50C2-4EAA-9FD7-5056EF61E53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0884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D49EFD-3D86-4E3F-9B90-4E37D5AA1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6A2299-C95C-4E53-ACF6-65F69CE05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13D076-8F86-4EE6-B7E4-27028DB16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6641-9BC7-4324-9C7A-1C83BDE514FF}" type="datetimeFigureOut">
              <a:rPr lang="es-CO" smtClean="0"/>
              <a:t>2/04/2020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FD25E1-48F3-4470-8E0E-9CAA8AFC6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4BDDED-A939-4466-A320-21D538600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F9E04-3161-4228-9BA8-5832D0686E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49260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5F20-47DC-4A74-B0F8-B6ED1E25977C}" type="datetimeFigureOut">
              <a:rPr lang="es-CO" smtClean="0"/>
              <a:t>2/04/2020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C6D2-50C2-4EAA-9FD7-5056EF61E53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7861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5F20-47DC-4A74-B0F8-B6ED1E25977C}" type="datetimeFigureOut">
              <a:rPr lang="es-CO" smtClean="0"/>
              <a:t>2/04/2020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C6D2-50C2-4EAA-9FD7-5056EF61E53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78743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5F20-47DC-4A74-B0F8-B6ED1E25977C}" type="datetimeFigureOut">
              <a:rPr lang="es-CO" smtClean="0"/>
              <a:t>2/04/2020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C6D2-50C2-4EAA-9FD7-5056EF61E53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9364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325BAD-9599-4E03-8727-101101DEE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6294D1D-5641-49BB-98F7-429F9905D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D91D89-6277-44E5-BF3C-7A786FB59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6641-9BC7-4324-9C7A-1C83BDE514FF}" type="datetimeFigureOut">
              <a:rPr lang="es-CO" smtClean="0"/>
              <a:t>2/04/2020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A012EC-C27C-4950-B23D-ECCEC1580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297B01-62AF-4D5F-B04C-3473D01D6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F9E04-3161-4228-9BA8-5832D0686E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133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5E652E-43FF-464D-98CF-4DBD6FC98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5ABA6D-0D06-46DC-9E70-DD9D6A8C96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3BC8BDB-F29E-468C-B278-821A65516A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E685BAD-263B-4CF0-8AF3-83A4100CA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6641-9BC7-4324-9C7A-1C83BDE514FF}" type="datetimeFigureOut">
              <a:rPr lang="es-CO" smtClean="0"/>
              <a:t>2/04/2020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510FA94-AD05-4E65-821C-3DF0D1D3C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DA5AAF-2371-4F70-A477-98CE36A33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F9E04-3161-4228-9BA8-5832D0686E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774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E117D5-8E1E-41E8-A54C-697AA1940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83DC04F-0F1E-4775-8A1B-C8E065FDF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072F932-7FC7-443C-91D5-5B1103A969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A8C9D46-6D47-47C1-A55E-31272B8A2B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FEAB9DD-56C4-4B2E-ADF7-5605B47AD5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ACBAE32-6D0B-4EF2-8B17-A33FD32EB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6641-9BC7-4324-9C7A-1C83BDE514FF}" type="datetimeFigureOut">
              <a:rPr lang="es-CO" smtClean="0"/>
              <a:t>2/04/2020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47ED61B-449E-4ED3-8827-102A493BE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D577CFD-D87A-4A88-9732-47FB58B47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F9E04-3161-4228-9BA8-5832D0686E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6273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A21FCF-4F58-4C9C-87BD-4470D1D85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176DAD2-DAD6-4624-BB28-32E5A513A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6641-9BC7-4324-9C7A-1C83BDE514FF}" type="datetimeFigureOut">
              <a:rPr lang="es-CO" smtClean="0"/>
              <a:t>2/04/2020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F051EF1-F251-4AD5-9950-5B14B9075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45C1255-CCD9-4A17-8A6E-AC658E292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F9E04-3161-4228-9BA8-5832D0686E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2078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6F1C832-4949-4BB0-A97E-F09CC5734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6641-9BC7-4324-9C7A-1C83BDE514FF}" type="datetimeFigureOut">
              <a:rPr lang="es-CO" smtClean="0"/>
              <a:t>2/04/2020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8B2F202-9311-4149-896D-17A316DAE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B134B25-5936-4A86-B1C0-5F254124A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F9E04-3161-4228-9BA8-5832D0686E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0957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C06095-E02D-4C0E-81A3-9F3F9B1EF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A68429-8F76-4762-A396-2D9C150E6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2EC7439-0E51-4884-AC87-A8F48EFCFF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B5C457B-CA88-4F4B-9994-2FDCFD02A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6641-9BC7-4324-9C7A-1C83BDE514FF}" type="datetimeFigureOut">
              <a:rPr lang="es-CO" smtClean="0"/>
              <a:t>2/04/2020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8F44781-B1EB-4F54-9180-EA42D917F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968AB9-715A-437E-9E14-6A16D7D82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F9E04-3161-4228-9BA8-5832D0686E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83524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9A923C-9FC8-43EC-9578-FE3174238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03ABC2A-EF77-4E9C-8B6E-4F66A598A3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13A4DF9-068B-4ABF-8FF6-82222BE062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6489410-A317-469C-A432-7750E06E7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6641-9BC7-4324-9C7A-1C83BDE514FF}" type="datetimeFigureOut">
              <a:rPr lang="es-CO" smtClean="0"/>
              <a:t>2/04/2020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AEA81FA-67FD-47C0-9E48-EF04B8FE2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38CDAC0-A66A-4816-874B-1F0E5CE5C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F9E04-3161-4228-9BA8-5832D0686E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8673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A56AFED-F164-45A1-B3BF-3EFB7A20A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7C4E2E0-C56D-46DF-B212-02F598F130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684EDA-C702-444D-A315-164A0481A0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F6641-9BC7-4324-9C7A-1C83BDE514FF}" type="datetimeFigureOut">
              <a:rPr lang="es-CO" smtClean="0"/>
              <a:t>2/04/2020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A7661A-EBF4-4C52-ACAC-7E3D6067E0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FCB633-9AB1-437A-84A9-08D9471147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F9E04-3161-4228-9BA8-5832D0686E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82215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CCC5F20-47DC-4A74-B0F8-B6ED1E25977C}" type="datetimeFigureOut">
              <a:rPr lang="es-CO" smtClean="0"/>
              <a:t>2/04/2020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4D0C6D2-50C2-4EAA-9FD7-5056EF61E537}" type="slidenum">
              <a:rPr lang="es-CO" smtClean="0"/>
              <a:t>‹Nº›</a:t>
            </a:fld>
            <a:endParaRPr lang="es-CO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4789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/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54" y="0"/>
            <a:ext cx="12180904" cy="493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5BD1A374-D9ED-44A3-B8A6-0CE586985F62}"/>
              </a:ext>
            </a:extLst>
          </p:cNvPr>
          <p:cNvSpPr/>
          <p:nvPr/>
        </p:nvSpPr>
        <p:spPr>
          <a:xfrm>
            <a:off x="116048" y="5209916"/>
            <a:ext cx="1130869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solidFill>
                  <a:schemeClr val="bg1"/>
                </a:solidFill>
              </a:rPr>
              <a:t>VIOLENCIA DE GENERO </a:t>
            </a:r>
          </a:p>
          <a:p>
            <a:pPr algn="ctr"/>
            <a:r>
              <a:rPr lang="es-CO" sz="2000" b="1" dirty="0">
                <a:solidFill>
                  <a:schemeClr val="bg1"/>
                </a:solidFill>
              </a:rPr>
              <a:t>VALLE DEL CAUCA</a:t>
            </a:r>
          </a:p>
          <a:p>
            <a:pPr algn="ctr"/>
            <a:r>
              <a:rPr lang="es-ES" sz="2000" b="1" dirty="0">
                <a:solidFill>
                  <a:schemeClr val="bg1"/>
                </a:solidFill>
              </a:rPr>
              <a:t>01 ENERO – 26 DE MARZO  2019 – 2020</a:t>
            </a:r>
          </a:p>
          <a:p>
            <a:pPr algn="ctr"/>
            <a:endParaRPr lang="es-ES" sz="2000" b="1" dirty="0">
              <a:solidFill>
                <a:schemeClr val="bg1"/>
              </a:solidFill>
            </a:endParaRPr>
          </a:p>
          <a:p>
            <a:r>
              <a:rPr lang="es-ES" sz="1600" b="1" dirty="0">
                <a:solidFill>
                  <a:schemeClr val="bg1"/>
                </a:solidFill>
              </a:rPr>
              <a:t>Elaborado por: Bibiana Patricia Bucheli Pabón – Contratista OGEN</a:t>
            </a:r>
          </a:p>
        </p:txBody>
      </p:sp>
      <p:pic>
        <p:nvPicPr>
          <p:cNvPr id="8" name="1 Imagen" descr="Presentación.jpg">
            <a:extLst>
              <a:ext uri="{FF2B5EF4-FFF2-40B4-BE49-F238E27FC236}">
                <a16:creationId xmlns:a16="http://schemas.microsoft.com/office/drawing/2014/main" id="{0E8D7C92-F890-4D50-97E3-7BD12DA179A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04" t="37350" r="14199" b="25056"/>
          <a:stretch/>
        </p:blipFill>
        <p:spPr bwMode="auto">
          <a:xfrm>
            <a:off x="4630033" y="0"/>
            <a:ext cx="2696066" cy="1084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2623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C89838B-1037-4979-A68D-F8302B3DF46C}"/>
              </a:ext>
            </a:extLst>
          </p:cNvPr>
          <p:cNvSpPr/>
          <p:nvPr/>
        </p:nvSpPr>
        <p:spPr>
          <a:xfrm>
            <a:off x="0" y="6410227"/>
            <a:ext cx="12192000" cy="447773"/>
          </a:xfrm>
          <a:prstGeom prst="rect">
            <a:avLst/>
          </a:prstGeom>
          <a:solidFill>
            <a:srgbClr val="BF31D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B39B58EA-2D5D-495A-B620-EEFE16FE38AA}"/>
              </a:ext>
            </a:extLst>
          </p:cNvPr>
          <p:cNvSpPr/>
          <p:nvPr/>
        </p:nvSpPr>
        <p:spPr>
          <a:xfrm>
            <a:off x="189186" y="6443633"/>
            <a:ext cx="1148475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050" b="1" dirty="0">
                <a:solidFill>
                  <a:schemeClr val="bg1"/>
                </a:solidFill>
                <a:latin typeface="Arial" panose="020B0604020202020204" pitchFamily="34" charset="0"/>
              </a:rPr>
              <a:t>FUENTE</a:t>
            </a:r>
            <a:r>
              <a:rPr lang="es-CO" sz="1050" dirty="0">
                <a:solidFill>
                  <a:schemeClr val="bg1"/>
                </a:solidFill>
                <a:latin typeface="Arial" panose="020B0604020202020204" pitchFamily="34" charset="0"/>
              </a:rPr>
              <a:t>: Procesado Observatorio de Genero – OGEN, con datos del Observatorio del delito Sijín  DEVAL, MECAL, </a:t>
            </a:r>
            <a:r>
              <a:rPr lang="es-CO" sz="1050" dirty="0">
                <a:solidFill>
                  <a:schemeClr val="bg1"/>
                </a:solidFill>
              </a:rPr>
              <a:t>Cuerpo Técnico de Investigación </a:t>
            </a:r>
            <a:r>
              <a:rPr lang="es-CO" sz="1050" dirty="0">
                <a:solidFill>
                  <a:schemeClr val="bg1"/>
                </a:solidFill>
                <a:latin typeface="Arial" panose="020B0604020202020204" pitchFamily="34" charset="0"/>
              </a:rPr>
              <a:t>CTI, Instituto Nacional de Medicina Legal y Ciencias Forenses y Fiscalía. 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60092F6-F2A3-4E0D-B2CE-3B6BE942E82B}"/>
              </a:ext>
            </a:extLst>
          </p:cNvPr>
          <p:cNvSpPr txBox="1"/>
          <p:nvPr/>
        </p:nvSpPr>
        <p:spPr>
          <a:xfrm>
            <a:off x="1508288" y="154438"/>
            <a:ext cx="91754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CO" sz="2000" b="1" dirty="0">
                <a:latin typeface="Calibri" panose="020F0502020204030204"/>
              </a:rPr>
              <a:t>VIOLENCIA INTRAFAMILIAR </a:t>
            </a:r>
            <a:r>
              <a:rPr lang="es-CO" sz="2000" b="1" dirty="0"/>
              <a:t>VALLE DEL CAUCA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2000" b="1" dirty="0">
                <a:latin typeface="Calibri" panose="020F0502020204030204"/>
              </a:rPr>
              <a:t>HOMICIDIOS DE MUJERES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01 ENERO – 26 DE MARZO </a:t>
            </a:r>
            <a:r>
              <a:rPr lang="es-CO" sz="2000" b="1" dirty="0">
                <a:latin typeface="Calibri" panose="020F0502020204030204"/>
              </a:rPr>
              <a:t>2019 - </a:t>
            </a:r>
            <a:r>
              <a:rPr kumimoji="0" lang="es-CO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7582BA7-E6D9-4128-BA8B-E6650E42A5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730946"/>
              </p:ext>
            </p:extLst>
          </p:nvPr>
        </p:nvGraphicFramePr>
        <p:xfrm>
          <a:off x="718864" y="1203507"/>
          <a:ext cx="4279901" cy="4613021"/>
        </p:xfrm>
        <a:graphic>
          <a:graphicData uri="http://schemas.openxmlformats.org/drawingml/2006/table">
            <a:tbl>
              <a:tblPr firstRow="1" firstCol="1" bandRow="1"/>
              <a:tblGrid>
                <a:gridCol w="1616896">
                  <a:extLst>
                    <a:ext uri="{9D8B030D-6E8A-4147-A177-3AD203B41FA5}">
                      <a16:colId xmlns:a16="http://schemas.microsoft.com/office/drawing/2014/main" val="119582538"/>
                    </a:ext>
                  </a:extLst>
                </a:gridCol>
                <a:gridCol w="510953">
                  <a:extLst>
                    <a:ext uri="{9D8B030D-6E8A-4147-A177-3AD203B41FA5}">
                      <a16:colId xmlns:a16="http://schemas.microsoft.com/office/drawing/2014/main" val="3197493375"/>
                    </a:ext>
                  </a:extLst>
                </a:gridCol>
                <a:gridCol w="931144">
                  <a:extLst>
                    <a:ext uri="{9D8B030D-6E8A-4147-A177-3AD203B41FA5}">
                      <a16:colId xmlns:a16="http://schemas.microsoft.com/office/drawing/2014/main" val="2514801427"/>
                    </a:ext>
                  </a:extLst>
                </a:gridCol>
                <a:gridCol w="436999">
                  <a:extLst>
                    <a:ext uri="{9D8B030D-6E8A-4147-A177-3AD203B41FA5}">
                      <a16:colId xmlns:a16="http://schemas.microsoft.com/office/drawing/2014/main" val="1249473610"/>
                    </a:ext>
                  </a:extLst>
                </a:gridCol>
                <a:gridCol w="783909">
                  <a:extLst>
                    <a:ext uri="{9D8B030D-6E8A-4147-A177-3AD203B41FA5}">
                      <a16:colId xmlns:a16="http://schemas.microsoft.com/office/drawing/2014/main" val="3023455309"/>
                    </a:ext>
                  </a:extLst>
                </a:gridCol>
              </a:tblGrid>
              <a:tr h="184150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HOMICIDIOS DE MUJERES 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7157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MUNICIPIOS 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2019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2020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DIF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%VAR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21080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CALI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150%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41412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PALMIRA 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33%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33087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TULUA 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0%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55481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BOLIVAR 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100%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41079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EL DOVIO 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100%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1330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FLORIDA 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100%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96770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JAMUNDI 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-33%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81827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OBANDO 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100%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70618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ROLDANILLO 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100%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90755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YUMBO 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100%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50447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BUENAVENTURA 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-100%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11633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CAICEDONIA 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-100%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17192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CANDELARIA 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-100%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5382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GINEBRA 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-100%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611998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CARTAGO 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-3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-100%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02428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LA VICTORIA 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-100%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31285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PRADERA 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-100%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89575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TORO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-100%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24293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33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18%</a:t>
                      </a:r>
                      <a:endParaRPr lang="es-C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7167464"/>
                  </a:ext>
                </a:extLst>
              </a:tr>
            </a:tbl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473EFC16-2299-4520-B5EE-926583B0A7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4904531"/>
              </p:ext>
            </p:extLst>
          </p:nvPr>
        </p:nvGraphicFramePr>
        <p:xfrm>
          <a:off x="5915134" y="1329488"/>
          <a:ext cx="4684898" cy="2647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Cuadro de texto 11">
            <a:extLst>
              <a:ext uri="{FF2B5EF4-FFF2-40B4-BE49-F238E27FC236}">
                <a16:creationId xmlns:a16="http://schemas.microsoft.com/office/drawing/2014/main" id="{E9410794-48AD-4968-835D-D0AEF8ADFA35}"/>
              </a:ext>
            </a:extLst>
          </p:cNvPr>
          <p:cNvSpPr txBox="1"/>
          <p:nvPr/>
        </p:nvSpPr>
        <p:spPr>
          <a:xfrm>
            <a:off x="5510136" y="4136290"/>
            <a:ext cx="5841036" cy="211455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Con respecto a la línea de homicidios dolosos, se observa:</a:t>
            </a:r>
            <a:endParaRPr kumimoji="0" lang="es-CO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s-E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Incremento del municipio de Santiago de Cali en un 150%.</a:t>
            </a:r>
            <a:endParaRPr kumimoji="0" lang="es-CO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s-E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Los municipios de Palmira y Tuluá presentaron una tendencia alta el año pasado presentando incluso casos de feminicidios muy similar a la tendencia que presenta este año.</a:t>
            </a:r>
            <a:endParaRPr kumimoji="0" lang="es-CO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s-E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Se destaca el municipio de Buenaventura que fue uno de los municipios que más casos de homicidios y feminicidios reportaron el año pasado, este año no hay ningún registro en estas líneas delictivas.</a:t>
            </a:r>
            <a:endParaRPr kumimoji="0" lang="es-CO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297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F22D2E2D-33EE-49C8-83BB-274321C771EE}"/>
              </a:ext>
            </a:extLst>
          </p:cNvPr>
          <p:cNvSpPr/>
          <p:nvPr/>
        </p:nvSpPr>
        <p:spPr>
          <a:xfrm>
            <a:off x="0" y="6410227"/>
            <a:ext cx="12192000" cy="447773"/>
          </a:xfrm>
          <a:prstGeom prst="rect">
            <a:avLst/>
          </a:prstGeom>
          <a:solidFill>
            <a:srgbClr val="BF31D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8476B00E-A17B-4324-8990-873DAFC74314}"/>
              </a:ext>
            </a:extLst>
          </p:cNvPr>
          <p:cNvSpPr/>
          <p:nvPr/>
        </p:nvSpPr>
        <p:spPr>
          <a:xfrm>
            <a:off x="353620" y="6442502"/>
            <a:ext cx="1148475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050" b="1" dirty="0">
                <a:solidFill>
                  <a:schemeClr val="bg1"/>
                </a:solidFill>
                <a:latin typeface="Arial" panose="020B0604020202020204" pitchFamily="34" charset="0"/>
              </a:rPr>
              <a:t>FUENTE</a:t>
            </a:r>
            <a:r>
              <a:rPr lang="es-CO" sz="1050" dirty="0">
                <a:solidFill>
                  <a:schemeClr val="bg1"/>
                </a:solidFill>
                <a:latin typeface="Arial" panose="020B0604020202020204" pitchFamily="34" charset="0"/>
              </a:rPr>
              <a:t>: Procesado Observatorio de Genero – OGEN, con datos del Observatorio del delito Sijín  DEVAL, MECAL, </a:t>
            </a:r>
            <a:r>
              <a:rPr lang="es-CO" sz="1050" dirty="0">
                <a:solidFill>
                  <a:schemeClr val="bg1"/>
                </a:solidFill>
              </a:rPr>
              <a:t>Cuerpo Técnico de Investigación </a:t>
            </a:r>
            <a:r>
              <a:rPr lang="es-CO" sz="1050" dirty="0">
                <a:solidFill>
                  <a:schemeClr val="bg1"/>
                </a:solidFill>
                <a:latin typeface="Arial" panose="020B0604020202020204" pitchFamily="34" charset="0"/>
              </a:rPr>
              <a:t>CTI, Instituto Nacional de Medicina Legal y Ciencias Forenses y Fiscalía.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BF80E5E-7AFC-4014-8674-07D7A6F6D8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282535"/>
              </p:ext>
            </p:extLst>
          </p:nvPr>
        </p:nvGraphicFramePr>
        <p:xfrm>
          <a:off x="444061" y="1408962"/>
          <a:ext cx="5334000" cy="3054604"/>
        </p:xfrm>
        <a:graphic>
          <a:graphicData uri="http://schemas.openxmlformats.org/drawingml/2006/table">
            <a:tbl>
              <a:tblPr firstRow="1" firstCol="1" bandRow="1"/>
              <a:tblGrid>
                <a:gridCol w="1879600">
                  <a:extLst>
                    <a:ext uri="{9D8B030D-6E8A-4147-A177-3AD203B41FA5}">
                      <a16:colId xmlns:a16="http://schemas.microsoft.com/office/drawing/2014/main" val="1401793181"/>
                    </a:ext>
                  </a:extLst>
                </a:gridCol>
                <a:gridCol w="568960">
                  <a:extLst>
                    <a:ext uri="{9D8B030D-6E8A-4147-A177-3AD203B41FA5}">
                      <a16:colId xmlns:a16="http://schemas.microsoft.com/office/drawing/2014/main" val="616563102"/>
                    </a:ext>
                  </a:extLst>
                </a:gridCol>
                <a:gridCol w="568960">
                  <a:extLst>
                    <a:ext uri="{9D8B030D-6E8A-4147-A177-3AD203B41FA5}">
                      <a16:colId xmlns:a16="http://schemas.microsoft.com/office/drawing/2014/main" val="1120171603"/>
                    </a:ext>
                  </a:extLst>
                </a:gridCol>
                <a:gridCol w="392430">
                  <a:extLst>
                    <a:ext uri="{9D8B030D-6E8A-4147-A177-3AD203B41FA5}">
                      <a16:colId xmlns:a16="http://schemas.microsoft.com/office/drawing/2014/main" val="168662632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182516692"/>
                    </a:ext>
                  </a:extLst>
                </a:gridCol>
              </a:tblGrid>
              <a:tr h="184150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COMPARATIVO DE FEMINICIDIOS 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75794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Municipio 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2019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2020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DIF 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Comportamiento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64458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CALI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Incremento 50%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08528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CARTAGO 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Incremento 100%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27940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ANDALUCIA 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Incremento 100%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86214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ALCALA 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Incremento 100%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80568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JAMUNDI 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Incremento 100%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44710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TULUA 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Incremento 100%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95767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LA VICTORIA 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Reducción 100%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066719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PRADERA 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Reducción 100%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798965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YUMBO 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Reducción 100%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502146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PALMIRA 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Reducción 100%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277121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BUENAVENTURA 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Reducción 100%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647615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Incremento 44%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0674718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E149B322-6578-4975-90C8-E2711174D151}"/>
              </a:ext>
            </a:extLst>
          </p:cNvPr>
          <p:cNvSpPr txBox="1"/>
          <p:nvPr/>
        </p:nvSpPr>
        <p:spPr>
          <a:xfrm>
            <a:off x="1508288" y="154438"/>
            <a:ext cx="91754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CO" sz="2000" b="1" dirty="0">
                <a:latin typeface="Calibri" panose="020F0502020204030204"/>
              </a:rPr>
              <a:t>VIOLENCIA INTRAFAMILIAR </a:t>
            </a:r>
            <a:r>
              <a:rPr lang="es-CO" sz="2000" b="1" dirty="0"/>
              <a:t>VALLE DEL CAUCA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2000" b="1" dirty="0">
                <a:latin typeface="Calibri" panose="020F0502020204030204"/>
              </a:rPr>
              <a:t>FEMINICIDIOS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01 ENERO – 26 DE MARZO </a:t>
            </a:r>
            <a:r>
              <a:rPr lang="es-CO" sz="2000" b="1" dirty="0">
                <a:latin typeface="Calibri" panose="020F0502020204030204"/>
              </a:rPr>
              <a:t>2019 - </a:t>
            </a:r>
            <a:r>
              <a:rPr kumimoji="0" lang="es-CO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2020</a:t>
            </a:r>
          </a:p>
        </p:txBody>
      </p:sp>
      <p:sp>
        <p:nvSpPr>
          <p:cNvPr id="7" name="Cuadro de texto 16">
            <a:extLst>
              <a:ext uri="{FF2B5EF4-FFF2-40B4-BE49-F238E27FC236}">
                <a16:creationId xmlns:a16="http://schemas.microsoft.com/office/drawing/2014/main" id="{1A765291-6E6A-4CD2-AF0A-8D7D6CEA963D}"/>
              </a:ext>
            </a:extLst>
          </p:cNvPr>
          <p:cNvSpPr txBox="1"/>
          <p:nvPr/>
        </p:nvSpPr>
        <p:spPr>
          <a:xfrm>
            <a:off x="714704" y="4621796"/>
            <a:ext cx="10941267" cy="1568797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Con respecto a la línea de feminicidios, se observa lo siguiente: </a:t>
            </a:r>
            <a:endParaRPr kumimoji="0" lang="es-CO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s-E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El municipio de Santiago de Cali presenta un incremento del 50% con 4 casos más que el año anterior.</a:t>
            </a:r>
            <a:endParaRPr kumimoji="0" lang="es-CO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s-E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El hecho ocurrido 11 de enero en Santiago de Cali, de la señora Catalina </a:t>
            </a:r>
            <a:r>
              <a:rPr kumimoji="0" lang="es-ES" sz="1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Ullune</a:t>
            </a:r>
            <a:r>
              <a:rPr kumimoji="0" lang="es-E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, registrado como homicidio, paso a ser tipificado según las investigaciones como feminicidio.</a:t>
            </a:r>
            <a:endParaRPr kumimoji="0" lang="es-CO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s-E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El resto del valle del Cauca presenta contención, registrando los mismos 5 casos que el año anterior.</a:t>
            </a:r>
            <a:endParaRPr kumimoji="0" lang="es-CO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s-E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Hasta la fecha el caso del municipio de Bolívar de mujer venezolana, del presunto feminicidio aún está en proceso investigativo. </a:t>
            </a:r>
            <a:endParaRPr kumimoji="0" lang="es-CO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A6AAB943-FB1C-4537-8E78-F35CEF205C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5623604"/>
              </p:ext>
            </p:extLst>
          </p:nvPr>
        </p:nvGraphicFramePr>
        <p:xfrm>
          <a:off x="5778061" y="1737224"/>
          <a:ext cx="6273165" cy="2759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477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F22D2E2D-33EE-49C8-83BB-274321C771EE}"/>
              </a:ext>
            </a:extLst>
          </p:cNvPr>
          <p:cNvSpPr/>
          <p:nvPr/>
        </p:nvSpPr>
        <p:spPr>
          <a:xfrm>
            <a:off x="0" y="6410227"/>
            <a:ext cx="12192000" cy="447773"/>
          </a:xfrm>
          <a:prstGeom prst="rect">
            <a:avLst/>
          </a:prstGeom>
          <a:solidFill>
            <a:srgbClr val="BF31D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8476B00E-A17B-4324-8990-873DAFC74314}"/>
              </a:ext>
            </a:extLst>
          </p:cNvPr>
          <p:cNvSpPr/>
          <p:nvPr/>
        </p:nvSpPr>
        <p:spPr>
          <a:xfrm>
            <a:off x="353620" y="6442502"/>
            <a:ext cx="1148475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050" b="1" dirty="0">
                <a:solidFill>
                  <a:schemeClr val="bg1"/>
                </a:solidFill>
                <a:latin typeface="Arial" panose="020B0604020202020204" pitchFamily="34" charset="0"/>
              </a:rPr>
              <a:t>FUENTE</a:t>
            </a:r>
            <a:r>
              <a:rPr lang="es-CO" sz="1050" dirty="0">
                <a:solidFill>
                  <a:schemeClr val="bg1"/>
                </a:solidFill>
                <a:latin typeface="Arial" panose="020B0604020202020204" pitchFamily="34" charset="0"/>
              </a:rPr>
              <a:t>: Procesado Observatorio de Genero – OGEN, con datos del Observatorio del delito Sijín  DEVAL, MECAL, </a:t>
            </a:r>
            <a:r>
              <a:rPr lang="es-CO" sz="1050" dirty="0">
                <a:solidFill>
                  <a:schemeClr val="bg1"/>
                </a:solidFill>
              </a:rPr>
              <a:t>Cuerpo Técnico de Investigación </a:t>
            </a:r>
            <a:r>
              <a:rPr lang="es-CO" sz="1050" dirty="0">
                <a:solidFill>
                  <a:schemeClr val="bg1"/>
                </a:solidFill>
                <a:latin typeface="Arial" panose="020B0604020202020204" pitchFamily="34" charset="0"/>
              </a:rPr>
              <a:t>CTI, Instituto Nacional de Medicina Legal y Ciencias Forenses y Fiscalía.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3D3B49C-2DBF-434E-88D2-46F430C1B9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812807"/>
              </p:ext>
            </p:extLst>
          </p:nvPr>
        </p:nvGraphicFramePr>
        <p:xfrm>
          <a:off x="532297" y="1818290"/>
          <a:ext cx="5931566" cy="2403346"/>
        </p:xfrm>
        <a:graphic>
          <a:graphicData uri="http://schemas.openxmlformats.org/drawingml/2006/table">
            <a:tbl>
              <a:tblPr firstRow="1" firstCol="1" bandRow="1"/>
              <a:tblGrid>
                <a:gridCol w="1972275">
                  <a:extLst>
                    <a:ext uri="{9D8B030D-6E8A-4147-A177-3AD203B41FA5}">
                      <a16:colId xmlns:a16="http://schemas.microsoft.com/office/drawing/2014/main" val="2674362761"/>
                    </a:ext>
                  </a:extLst>
                </a:gridCol>
                <a:gridCol w="805358">
                  <a:extLst>
                    <a:ext uri="{9D8B030D-6E8A-4147-A177-3AD203B41FA5}">
                      <a16:colId xmlns:a16="http://schemas.microsoft.com/office/drawing/2014/main" val="2896937750"/>
                    </a:ext>
                  </a:extLst>
                </a:gridCol>
                <a:gridCol w="931050">
                  <a:extLst>
                    <a:ext uri="{9D8B030D-6E8A-4147-A177-3AD203B41FA5}">
                      <a16:colId xmlns:a16="http://schemas.microsoft.com/office/drawing/2014/main" val="2304393898"/>
                    </a:ext>
                  </a:extLst>
                </a:gridCol>
                <a:gridCol w="2222883">
                  <a:extLst>
                    <a:ext uri="{9D8B030D-6E8A-4147-A177-3AD203B41FA5}">
                      <a16:colId xmlns:a16="http://schemas.microsoft.com/office/drawing/2014/main" val="1535189173"/>
                    </a:ext>
                  </a:extLst>
                </a:gridCol>
              </a:tblGrid>
              <a:tr h="469700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OTROS DELITOS</a:t>
                      </a:r>
                      <a:b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CON CORTE A 22 DE MARZO 2020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138606"/>
                  </a:ext>
                </a:extLst>
              </a:tr>
              <a:tr h="2622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TIPO DE DELITO 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2019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2020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Comportamiento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739606"/>
                  </a:ext>
                </a:extLst>
              </a:tr>
              <a:tr h="469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VIOLENCIA DOMESTICA CONTRA LA MUJER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1366</a:t>
                      </a:r>
                      <a:endParaRPr lang="es-CO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1695</a:t>
                      </a:r>
                      <a:endParaRPr lang="es-CO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Incremento 24%</a:t>
                      </a:r>
                      <a:endParaRPr lang="es-CO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8724653"/>
                  </a:ext>
                </a:extLst>
              </a:tr>
              <a:tr h="469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DELITOS SEXUALES CONTRA LA MUJER  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620</a:t>
                      </a:r>
                      <a:endParaRPr lang="es-CO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451</a:t>
                      </a:r>
                      <a:endParaRPr lang="es-CO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Reducción 27%</a:t>
                      </a:r>
                      <a:endParaRPr lang="es-CO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7119833"/>
                  </a:ext>
                </a:extLst>
              </a:tr>
              <a:tr h="469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LESIONES PERSONALES CONTRA LA MUJER 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1484</a:t>
                      </a:r>
                      <a:endParaRPr lang="es-CO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995</a:t>
                      </a:r>
                      <a:endParaRPr lang="es-CO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Reducción 33%</a:t>
                      </a:r>
                      <a:endParaRPr lang="es-CO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9309836"/>
                  </a:ext>
                </a:extLst>
              </a:tr>
              <a:tr h="2622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3470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3141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Reducción 10%</a:t>
                      </a:r>
                      <a:endParaRPr lang="es-C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264159"/>
                  </a:ext>
                </a:extLst>
              </a:tr>
            </a:tbl>
          </a:graphicData>
        </a:graphic>
      </p:graphicFrame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7084E8B5-6941-4CC7-9473-D2A3E25C88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2987460"/>
              </p:ext>
            </p:extLst>
          </p:nvPr>
        </p:nvGraphicFramePr>
        <p:xfrm>
          <a:off x="6558455" y="2806262"/>
          <a:ext cx="5370786" cy="3415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29A6E0DD-7BBF-463E-88BB-FCF1CB7DFE82}"/>
              </a:ext>
            </a:extLst>
          </p:cNvPr>
          <p:cNvSpPr txBox="1"/>
          <p:nvPr/>
        </p:nvSpPr>
        <p:spPr>
          <a:xfrm>
            <a:off x="1508288" y="154438"/>
            <a:ext cx="91754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CO" sz="2000" b="1" dirty="0">
                <a:latin typeface="Calibri" panose="020F0502020204030204"/>
              </a:rPr>
              <a:t>VIOLENCIA INTRAFAMILIAR </a:t>
            </a:r>
            <a:r>
              <a:rPr lang="es-CO" sz="2000" b="1" dirty="0"/>
              <a:t>VALLE DEL CAUCA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2000" b="1" dirty="0">
                <a:latin typeface="Calibri" panose="020F0502020204030204"/>
              </a:rPr>
              <a:t>OTROS DELITOS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01 ENERO – 22 DE MARZO </a:t>
            </a:r>
            <a:r>
              <a:rPr lang="es-CO" sz="2000" b="1" dirty="0">
                <a:latin typeface="Calibri" panose="020F0502020204030204"/>
              </a:rPr>
              <a:t>2019 - </a:t>
            </a:r>
            <a:r>
              <a:rPr kumimoji="0" lang="es-CO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28454645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etrospección">
  <a:themeElements>
    <a:clrScheme name="Violeta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Retrospecció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11729</TotalTime>
  <Words>679</Words>
  <Application>Microsoft Office PowerPoint</Application>
  <PresentationFormat>Panorámica</PresentationFormat>
  <Paragraphs>221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Tema de Office</vt:lpstr>
      <vt:lpstr>Retrospección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Bibiana Patricia Bucheli Pabon</dc:creator>
  <cp:lastModifiedBy>Alejandro Beltran Bucheli</cp:lastModifiedBy>
  <cp:revision>322</cp:revision>
  <dcterms:created xsi:type="dcterms:W3CDTF">2019-03-01T02:21:53Z</dcterms:created>
  <dcterms:modified xsi:type="dcterms:W3CDTF">2020-04-02T20:26:47Z</dcterms:modified>
</cp:coreProperties>
</file>